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08" r:id="rId1"/>
  </p:sldMasterIdLst>
  <p:notesMasterIdLst>
    <p:notesMasterId r:id="rId8"/>
  </p:notesMasterIdLst>
  <p:handoutMasterIdLst>
    <p:handoutMasterId r:id="rId9"/>
  </p:handoutMasterIdLst>
  <p:sldIdLst>
    <p:sldId id="269" r:id="rId2"/>
    <p:sldId id="257" r:id="rId3"/>
    <p:sldId id="258" r:id="rId4"/>
    <p:sldId id="434" r:id="rId5"/>
    <p:sldId id="262" r:id="rId6"/>
    <p:sldId id="26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822"/>
    <p:restoredTop sz="96197"/>
  </p:normalViewPr>
  <p:slideViewPr>
    <p:cSldViewPr snapToGrid="0">
      <p:cViewPr varScale="1">
        <p:scale>
          <a:sx n="68" d="100"/>
          <a:sy n="68" d="100"/>
        </p:scale>
        <p:origin x="232" y="1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51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18720E-D335-DF4A-A3AB-060D92CA9236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2C5BFDC3-1E99-4841-8F03-B00277B0FAB2}">
      <dgm:prSet/>
      <dgm:spPr/>
      <dgm:t>
        <a:bodyPr/>
        <a:lstStyle/>
        <a:p>
          <a:r>
            <a:rPr lang="ca-ES"/>
            <a:t>EUA</a:t>
          </a:r>
          <a:endParaRPr lang="en-ES"/>
        </a:p>
      </dgm:t>
    </dgm:pt>
    <dgm:pt modelId="{8D78AC19-8F77-414A-8536-3FEA00CCEE2F}" type="parTrans" cxnId="{391E0126-B8AB-434A-BD9B-06D5D7284039}">
      <dgm:prSet/>
      <dgm:spPr/>
      <dgm:t>
        <a:bodyPr/>
        <a:lstStyle/>
        <a:p>
          <a:endParaRPr lang="en-GB"/>
        </a:p>
      </dgm:t>
    </dgm:pt>
    <dgm:pt modelId="{BFEFEF58-C73B-4049-BF81-6AF9E1364943}" type="sibTrans" cxnId="{391E0126-B8AB-434A-BD9B-06D5D7284039}">
      <dgm:prSet/>
      <dgm:spPr/>
      <dgm:t>
        <a:bodyPr/>
        <a:lstStyle/>
        <a:p>
          <a:endParaRPr lang="en-GB"/>
        </a:p>
      </dgm:t>
    </dgm:pt>
    <dgm:pt modelId="{615275CF-2C0B-6249-9FB1-50392D9B6E8C}">
      <dgm:prSet/>
      <dgm:spPr/>
      <dgm:t>
        <a:bodyPr/>
        <a:lstStyle/>
        <a:p>
          <a:r>
            <a:rPr lang="ca-ES"/>
            <a:t>Canadà </a:t>
          </a:r>
          <a:endParaRPr lang="en-ES"/>
        </a:p>
      </dgm:t>
    </dgm:pt>
    <dgm:pt modelId="{6D3D7E1E-CB31-2049-9F6A-25262F706D1E}" type="parTrans" cxnId="{DB7AECB5-2C8B-2E49-90AA-8CD87135A54B}">
      <dgm:prSet/>
      <dgm:spPr/>
      <dgm:t>
        <a:bodyPr/>
        <a:lstStyle/>
        <a:p>
          <a:endParaRPr lang="en-GB"/>
        </a:p>
      </dgm:t>
    </dgm:pt>
    <dgm:pt modelId="{B7A3FF96-C9BD-DC40-AEB8-219F42195129}" type="sibTrans" cxnId="{DB7AECB5-2C8B-2E49-90AA-8CD87135A54B}">
      <dgm:prSet/>
      <dgm:spPr/>
      <dgm:t>
        <a:bodyPr/>
        <a:lstStyle/>
        <a:p>
          <a:endParaRPr lang="en-GB"/>
        </a:p>
      </dgm:t>
    </dgm:pt>
    <dgm:pt modelId="{0253240B-6AC8-8847-A9A6-6BB3B8F647D1}">
      <dgm:prSet/>
      <dgm:spPr/>
      <dgm:t>
        <a:bodyPr/>
        <a:lstStyle/>
        <a:p>
          <a:r>
            <a:rPr lang="ca-ES"/>
            <a:t>Austràlia</a:t>
          </a:r>
          <a:endParaRPr lang="en-ES"/>
        </a:p>
      </dgm:t>
    </dgm:pt>
    <dgm:pt modelId="{16B11067-90C8-2547-8F08-31C49D706937}" type="parTrans" cxnId="{482AF31C-ED6D-3442-AB80-9C31AF9DC915}">
      <dgm:prSet/>
      <dgm:spPr/>
      <dgm:t>
        <a:bodyPr/>
        <a:lstStyle/>
        <a:p>
          <a:endParaRPr lang="en-GB"/>
        </a:p>
      </dgm:t>
    </dgm:pt>
    <dgm:pt modelId="{0C3AB543-0D8C-C24D-A5FB-97619859669A}" type="sibTrans" cxnId="{482AF31C-ED6D-3442-AB80-9C31AF9DC915}">
      <dgm:prSet/>
      <dgm:spPr/>
      <dgm:t>
        <a:bodyPr/>
        <a:lstStyle/>
        <a:p>
          <a:endParaRPr lang="en-GB"/>
        </a:p>
      </dgm:t>
    </dgm:pt>
    <dgm:pt modelId="{6F7EBA38-E398-6847-95D6-EED538DFC3B0}">
      <dgm:prSet/>
      <dgm:spPr/>
      <dgm:t>
        <a:bodyPr/>
        <a:lstStyle/>
        <a:p>
          <a:r>
            <a:rPr lang="ca-ES"/>
            <a:t>Nova Zelanda</a:t>
          </a:r>
          <a:endParaRPr lang="en-ES"/>
        </a:p>
      </dgm:t>
    </dgm:pt>
    <dgm:pt modelId="{B5DE2774-BEF3-CE4F-A904-DDE19955AAB1}" type="parTrans" cxnId="{EEDB9952-0FE1-F04A-8946-362E15D21C14}">
      <dgm:prSet/>
      <dgm:spPr/>
      <dgm:t>
        <a:bodyPr/>
        <a:lstStyle/>
        <a:p>
          <a:endParaRPr lang="en-GB"/>
        </a:p>
      </dgm:t>
    </dgm:pt>
    <dgm:pt modelId="{2C735E19-557E-E847-A73B-281267289B66}" type="sibTrans" cxnId="{EEDB9952-0FE1-F04A-8946-362E15D21C14}">
      <dgm:prSet/>
      <dgm:spPr/>
      <dgm:t>
        <a:bodyPr/>
        <a:lstStyle/>
        <a:p>
          <a:endParaRPr lang="en-GB"/>
        </a:p>
      </dgm:t>
    </dgm:pt>
    <dgm:pt modelId="{523932AD-16C9-9241-ACB0-0A5AB5F26C10}">
      <dgm:prSet/>
      <dgm:spPr/>
      <dgm:t>
        <a:bodyPr/>
        <a:lstStyle/>
        <a:p>
          <a:r>
            <a:rPr lang="ca-ES"/>
            <a:t>Regne Unit</a:t>
          </a:r>
          <a:endParaRPr lang="en-ES"/>
        </a:p>
      </dgm:t>
    </dgm:pt>
    <dgm:pt modelId="{D9011A14-7855-8447-9B05-6F194D079A63}" type="parTrans" cxnId="{80A63E20-C2C0-D645-BC54-805C8EA98FE0}">
      <dgm:prSet/>
      <dgm:spPr/>
      <dgm:t>
        <a:bodyPr/>
        <a:lstStyle/>
        <a:p>
          <a:endParaRPr lang="en-GB"/>
        </a:p>
      </dgm:t>
    </dgm:pt>
    <dgm:pt modelId="{9522B872-26A3-8346-B0E2-339423E9600A}" type="sibTrans" cxnId="{80A63E20-C2C0-D645-BC54-805C8EA98FE0}">
      <dgm:prSet/>
      <dgm:spPr/>
      <dgm:t>
        <a:bodyPr/>
        <a:lstStyle/>
        <a:p>
          <a:endParaRPr lang="en-GB"/>
        </a:p>
      </dgm:t>
    </dgm:pt>
    <dgm:pt modelId="{66F8B00B-D3CF-F647-AC2C-42CE77FBC084}">
      <dgm:prSet/>
      <dgm:spPr/>
      <dgm:t>
        <a:bodyPr/>
        <a:lstStyle/>
        <a:p>
          <a:r>
            <a:rPr lang="ca-ES"/>
            <a:t>Suècia</a:t>
          </a:r>
          <a:endParaRPr lang="en-ES"/>
        </a:p>
      </dgm:t>
    </dgm:pt>
    <dgm:pt modelId="{29FCF391-20CB-4442-A018-3BD13FF4E385}" type="parTrans" cxnId="{57318C33-BEA1-2F4D-A0BC-B7C210E82AB5}">
      <dgm:prSet/>
      <dgm:spPr/>
      <dgm:t>
        <a:bodyPr/>
        <a:lstStyle/>
        <a:p>
          <a:endParaRPr lang="en-GB"/>
        </a:p>
      </dgm:t>
    </dgm:pt>
    <dgm:pt modelId="{696D29BF-B4A0-AD48-8D79-B0FDCDEE3227}" type="sibTrans" cxnId="{57318C33-BEA1-2F4D-A0BC-B7C210E82AB5}">
      <dgm:prSet/>
      <dgm:spPr/>
      <dgm:t>
        <a:bodyPr/>
        <a:lstStyle/>
        <a:p>
          <a:endParaRPr lang="en-GB"/>
        </a:p>
      </dgm:t>
    </dgm:pt>
    <dgm:pt modelId="{B901F0FB-56B0-0746-B423-5693193CB312}">
      <dgm:prSet/>
      <dgm:spPr/>
      <dgm:t>
        <a:bodyPr/>
        <a:lstStyle/>
        <a:p>
          <a:r>
            <a:rPr lang="ca-ES"/>
            <a:t>Portugal</a:t>
          </a:r>
          <a:endParaRPr lang="en-ES"/>
        </a:p>
      </dgm:t>
    </dgm:pt>
    <dgm:pt modelId="{52933B11-BACF-7141-A478-B83AC7237EB5}" type="parTrans" cxnId="{94971FBE-F5C6-D542-A5D5-6B22A7D0948A}">
      <dgm:prSet/>
      <dgm:spPr/>
      <dgm:t>
        <a:bodyPr/>
        <a:lstStyle/>
        <a:p>
          <a:endParaRPr lang="en-GB"/>
        </a:p>
      </dgm:t>
    </dgm:pt>
    <dgm:pt modelId="{C9A649F2-A9B5-8E4F-91EA-4F0C8982E830}" type="sibTrans" cxnId="{94971FBE-F5C6-D542-A5D5-6B22A7D0948A}">
      <dgm:prSet/>
      <dgm:spPr/>
      <dgm:t>
        <a:bodyPr/>
        <a:lstStyle/>
        <a:p>
          <a:endParaRPr lang="en-GB"/>
        </a:p>
      </dgm:t>
    </dgm:pt>
    <dgm:pt modelId="{4A430D6C-0635-5B4C-BC85-07C969427758}" type="pres">
      <dgm:prSet presAssocID="{C618720E-D335-DF4A-A3AB-060D92CA9236}" presName="Name0" presStyleCnt="0">
        <dgm:presLayoutVars>
          <dgm:chMax val="7"/>
          <dgm:chPref val="7"/>
          <dgm:dir/>
        </dgm:presLayoutVars>
      </dgm:prSet>
      <dgm:spPr/>
    </dgm:pt>
    <dgm:pt modelId="{54EACA78-7280-0D41-946C-F482B6C54F9F}" type="pres">
      <dgm:prSet presAssocID="{C618720E-D335-DF4A-A3AB-060D92CA9236}" presName="Name1" presStyleCnt="0"/>
      <dgm:spPr/>
    </dgm:pt>
    <dgm:pt modelId="{F1436137-6570-EF43-BF9C-C76A5DE04879}" type="pres">
      <dgm:prSet presAssocID="{C618720E-D335-DF4A-A3AB-060D92CA9236}" presName="cycle" presStyleCnt="0"/>
      <dgm:spPr/>
    </dgm:pt>
    <dgm:pt modelId="{3BD54E73-FA18-CF4C-A878-D6057BA7609A}" type="pres">
      <dgm:prSet presAssocID="{C618720E-D335-DF4A-A3AB-060D92CA9236}" presName="srcNode" presStyleLbl="node1" presStyleIdx="0" presStyleCnt="7"/>
      <dgm:spPr/>
    </dgm:pt>
    <dgm:pt modelId="{25596460-6C08-5644-8029-D056BF2DCC65}" type="pres">
      <dgm:prSet presAssocID="{C618720E-D335-DF4A-A3AB-060D92CA9236}" presName="conn" presStyleLbl="parChTrans1D2" presStyleIdx="0" presStyleCnt="1"/>
      <dgm:spPr/>
    </dgm:pt>
    <dgm:pt modelId="{BE0C3CBF-7996-6741-BD4A-6E3D673F4BE9}" type="pres">
      <dgm:prSet presAssocID="{C618720E-D335-DF4A-A3AB-060D92CA9236}" presName="extraNode" presStyleLbl="node1" presStyleIdx="0" presStyleCnt="7"/>
      <dgm:spPr/>
    </dgm:pt>
    <dgm:pt modelId="{D91BD966-6A31-264F-AEC2-64F2A561602B}" type="pres">
      <dgm:prSet presAssocID="{C618720E-D335-DF4A-A3AB-060D92CA9236}" presName="dstNode" presStyleLbl="node1" presStyleIdx="0" presStyleCnt="7"/>
      <dgm:spPr/>
    </dgm:pt>
    <dgm:pt modelId="{E0E6D3A5-EB1F-8F4C-A81A-846A3E7A7514}" type="pres">
      <dgm:prSet presAssocID="{2C5BFDC3-1E99-4841-8F03-B00277B0FAB2}" presName="text_1" presStyleLbl="node1" presStyleIdx="0" presStyleCnt="7">
        <dgm:presLayoutVars>
          <dgm:bulletEnabled val="1"/>
        </dgm:presLayoutVars>
      </dgm:prSet>
      <dgm:spPr/>
    </dgm:pt>
    <dgm:pt modelId="{96E692DF-EAAC-0C46-9778-EC82267594E7}" type="pres">
      <dgm:prSet presAssocID="{2C5BFDC3-1E99-4841-8F03-B00277B0FAB2}" presName="accent_1" presStyleCnt="0"/>
      <dgm:spPr/>
    </dgm:pt>
    <dgm:pt modelId="{E7436031-8FF2-5B42-9909-7AE75DB5AA27}" type="pres">
      <dgm:prSet presAssocID="{2C5BFDC3-1E99-4841-8F03-B00277B0FAB2}" presName="accentRepeatNode" presStyleLbl="solidFgAcc1" presStyleIdx="0" presStyleCnt="7"/>
      <dgm:spPr/>
    </dgm:pt>
    <dgm:pt modelId="{9A405ACD-76AF-A342-AE35-226895D14DDA}" type="pres">
      <dgm:prSet presAssocID="{615275CF-2C0B-6249-9FB1-50392D9B6E8C}" presName="text_2" presStyleLbl="node1" presStyleIdx="1" presStyleCnt="7">
        <dgm:presLayoutVars>
          <dgm:bulletEnabled val="1"/>
        </dgm:presLayoutVars>
      </dgm:prSet>
      <dgm:spPr/>
    </dgm:pt>
    <dgm:pt modelId="{6DFD0F53-3B68-3C40-BBC3-3F26EF143EEE}" type="pres">
      <dgm:prSet presAssocID="{615275CF-2C0B-6249-9FB1-50392D9B6E8C}" presName="accent_2" presStyleCnt="0"/>
      <dgm:spPr/>
    </dgm:pt>
    <dgm:pt modelId="{812F2A75-FBC1-C049-B13F-14AC3A95E2E5}" type="pres">
      <dgm:prSet presAssocID="{615275CF-2C0B-6249-9FB1-50392D9B6E8C}" presName="accentRepeatNode" presStyleLbl="solidFgAcc1" presStyleIdx="1" presStyleCnt="7"/>
      <dgm:spPr/>
    </dgm:pt>
    <dgm:pt modelId="{F1E8156B-A6E1-144E-9747-CC2F49A796BB}" type="pres">
      <dgm:prSet presAssocID="{0253240B-6AC8-8847-A9A6-6BB3B8F647D1}" presName="text_3" presStyleLbl="node1" presStyleIdx="2" presStyleCnt="7">
        <dgm:presLayoutVars>
          <dgm:bulletEnabled val="1"/>
        </dgm:presLayoutVars>
      </dgm:prSet>
      <dgm:spPr/>
    </dgm:pt>
    <dgm:pt modelId="{6250ADE9-AFE2-A347-91A1-5C013CFE2064}" type="pres">
      <dgm:prSet presAssocID="{0253240B-6AC8-8847-A9A6-6BB3B8F647D1}" presName="accent_3" presStyleCnt="0"/>
      <dgm:spPr/>
    </dgm:pt>
    <dgm:pt modelId="{ED1EF2D6-07CF-CD41-9E5A-CA22D2265251}" type="pres">
      <dgm:prSet presAssocID="{0253240B-6AC8-8847-A9A6-6BB3B8F647D1}" presName="accentRepeatNode" presStyleLbl="solidFgAcc1" presStyleIdx="2" presStyleCnt="7"/>
      <dgm:spPr/>
    </dgm:pt>
    <dgm:pt modelId="{2C486C66-1F9E-414D-9194-25244173F101}" type="pres">
      <dgm:prSet presAssocID="{6F7EBA38-E398-6847-95D6-EED538DFC3B0}" presName="text_4" presStyleLbl="node1" presStyleIdx="3" presStyleCnt="7">
        <dgm:presLayoutVars>
          <dgm:bulletEnabled val="1"/>
        </dgm:presLayoutVars>
      </dgm:prSet>
      <dgm:spPr/>
    </dgm:pt>
    <dgm:pt modelId="{979F8E88-7B79-8D45-B080-51B6755D58F6}" type="pres">
      <dgm:prSet presAssocID="{6F7EBA38-E398-6847-95D6-EED538DFC3B0}" presName="accent_4" presStyleCnt="0"/>
      <dgm:spPr/>
    </dgm:pt>
    <dgm:pt modelId="{445A6838-53A9-B34C-9429-452355986F87}" type="pres">
      <dgm:prSet presAssocID="{6F7EBA38-E398-6847-95D6-EED538DFC3B0}" presName="accentRepeatNode" presStyleLbl="solidFgAcc1" presStyleIdx="3" presStyleCnt="7"/>
      <dgm:spPr/>
    </dgm:pt>
    <dgm:pt modelId="{0070F5D9-55B0-014F-8D69-DA0FB82A3EEA}" type="pres">
      <dgm:prSet presAssocID="{523932AD-16C9-9241-ACB0-0A5AB5F26C10}" presName="text_5" presStyleLbl="node1" presStyleIdx="4" presStyleCnt="7">
        <dgm:presLayoutVars>
          <dgm:bulletEnabled val="1"/>
        </dgm:presLayoutVars>
      </dgm:prSet>
      <dgm:spPr/>
    </dgm:pt>
    <dgm:pt modelId="{67FF17A5-8BF6-894F-9315-9BD1AE300073}" type="pres">
      <dgm:prSet presAssocID="{523932AD-16C9-9241-ACB0-0A5AB5F26C10}" presName="accent_5" presStyleCnt="0"/>
      <dgm:spPr/>
    </dgm:pt>
    <dgm:pt modelId="{8EE6C29D-032B-2F4D-B712-FE83451B3D9C}" type="pres">
      <dgm:prSet presAssocID="{523932AD-16C9-9241-ACB0-0A5AB5F26C10}" presName="accentRepeatNode" presStyleLbl="solidFgAcc1" presStyleIdx="4" presStyleCnt="7"/>
      <dgm:spPr/>
    </dgm:pt>
    <dgm:pt modelId="{35620DF4-B80A-3745-A773-616582AC00F0}" type="pres">
      <dgm:prSet presAssocID="{66F8B00B-D3CF-F647-AC2C-42CE77FBC084}" presName="text_6" presStyleLbl="node1" presStyleIdx="5" presStyleCnt="7">
        <dgm:presLayoutVars>
          <dgm:bulletEnabled val="1"/>
        </dgm:presLayoutVars>
      </dgm:prSet>
      <dgm:spPr/>
    </dgm:pt>
    <dgm:pt modelId="{6D61E3CD-C063-FD44-9178-6839E532BF1C}" type="pres">
      <dgm:prSet presAssocID="{66F8B00B-D3CF-F647-AC2C-42CE77FBC084}" presName="accent_6" presStyleCnt="0"/>
      <dgm:spPr/>
    </dgm:pt>
    <dgm:pt modelId="{DF6263DC-A0EC-7D45-BEFE-08E2979568D3}" type="pres">
      <dgm:prSet presAssocID="{66F8B00B-D3CF-F647-AC2C-42CE77FBC084}" presName="accentRepeatNode" presStyleLbl="solidFgAcc1" presStyleIdx="5" presStyleCnt="7"/>
      <dgm:spPr/>
    </dgm:pt>
    <dgm:pt modelId="{982993E8-B05E-D94C-AF1E-C30BBE33C07C}" type="pres">
      <dgm:prSet presAssocID="{B901F0FB-56B0-0746-B423-5693193CB312}" presName="text_7" presStyleLbl="node1" presStyleIdx="6" presStyleCnt="7">
        <dgm:presLayoutVars>
          <dgm:bulletEnabled val="1"/>
        </dgm:presLayoutVars>
      </dgm:prSet>
      <dgm:spPr/>
    </dgm:pt>
    <dgm:pt modelId="{B8284629-1F82-2249-9003-017991193A06}" type="pres">
      <dgm:prSet presAssocID="{B901F0FB-56B0-0746-B423-5693193CB312}" presName="accent_7" presStyleCnt="0"/>
      <dgm:spPr/>
    </dgm:pt>
    <dgm:pt modelId="{9F2950B8-5D5B-6B45-9ADA-FAC9E1474FAE}" type="pres">
      <dgm:prSet presAssocID="{B901F0FB-56B0-0746-B423-5693193CB312}" presName="accentRepeatNode" presStyleLbl="solidFgAcc1" presStyleIdx="6" presStyleCnt="7"/>
      <dgm:spPr/>
    </dgm:pt>
  </dgm:ptLst>
  <dgm:cxnLst>
    <dgm:cxn modelId="{34561C19-670B-CC49-BC4B-FC8BDFF35E98}" type="presOf" srcId="{523932AD-16C9-9241-ACB0-0A5AB5F26C10}" destId="{0070F5D9-55B0-014F-8D69-DA0FB82A3EEA}" srcOrd="0" destOrd="0" presId="urn:microsoft.com/office/officeart/2008/layout/VerticalCurvedList"/>
    <dgm:cxn modelId="{482AF31C-ED6D-3442-AB80-9C31AF9DC915}" srcId="{C618720E-D335-DF4A-A3AB-060D92CA9236}" destId="{0253240B-6AC8-8847-A9A6-6BB3B8F647D1}" srcOrd="2" destOrd="0" parTransId="{16B11067-90C8-2547-8F08-31C49D706937}" sibTransId="{0C3AB543-0D8C-C24D-A5FB-97619859669A}"/>
    <dgm:cxn modelId="{80A63E20-C2C0-D645-BC54-805C8EA98FE0}" srcId="{C618720E-D335-DF4A-A3AB-060D92CA9236}" destId="{523932AD-16C9-9241-ACB0-0A5AB5F26C10}" srcOrd="4" destOrd="0" parTransId="{D9011A14-7855-8447-9B05-6F194D079A63}" sibTransId="{9522B872-26A3-8346-B0E2-339423E9600A}"/>
    <dgm:cxn modelId="{391E0126-B8AB-434A-BD9B-06D5D7284039}" srcId="{C618720E-D335-DF4A-A3AB-060D92CA9236}" destId="{2C5BFDC3-1E99-4841-8F03-B00277B0FAB2}" srcOrd="0" destOrd="0" parTransId="{8D78AC19-8F77-414A-8536-3FEA00CCEE2F}" sibTransId="{BFEFEF58-C73B-4049-BF81-6AF9E1364943}"/>
    <dgm:cxn modelId="{92416030-FD8F-CB42-80D6-D75DE26A8A1F}" type="presOf" srcId="{2C5BFDC3-1E99-4841-8F03-B00277B0FAB2}" destId="{E0E6D3A5-EB1F-8F4C-A81A-846A3E7A7514}" srcOrd="0" destOrd="0" presId="urn:microsoft.com/office/officeart/2008/layout/VerticalCurvedList"/>
    <dgm:cxn modelId="{921F6231-F0E5-D347-8EB9-3C94548E939A}" type="presOf" srcId="{66F8B00B-D3CF-F647-AC2C-42CE77FBC084}" destId="{35620DF4-B80A-3745-A773-616582AC00F0}" srcOrd="0" destOrd="0" presId="urn:microsoft.com/office/officeart/2008/layout/VerticalCurvedList"/>
    <dgm:cxn modelId="{57318C33-BEA1-2F4D-A0BC-B7C210E82AB5}" srcId="{C618720E-D335-DF4A-A3AB-060D92CA9236}" destId="{66F8B00B-D3CF-F647-AC2C-42CE77FBC084}" srcOrd="5" destOrd="0" parTransId="{29FCF391-20CB-4442-A018-3BD13FF4E385}" sibTransId="{696D29BF-B4A0-AD48-8D79-B0FDCDEE3227}"/>
    <dgm:cxn modelId="{66002047-BD59-4246-AF7F-74F287458BA2}" type="presOf" srcId="{BFEFEF58-C73B-4049-BF81-6AF9E1364943}" destId="{25596460-6C08-5644-8029-D056BF2DCC65}" srcOrd="0" destOrd="0" presId="urn:microsoft.com/office/officeart/2008/layout/VerticalCurvedList"/>
    <dgm:cxn modelId="{EEDB9952-0FE1-F04A-8946-362E15D21C14}" srcId="{C618720E-D335-DF4A-A3AB-060D92CA9236}" destId="{6F7EBA38-E398-6847-95D6-EED538DFC3B0}" srcOrd="3" destOrd="0" parTransId="{B5DE2774-BEF3-CE4F-A904-DDE19955AAB1}" sibTransId="{2C735E19-557E-E847-A73B-281267289B66}"/>
    <dgm:cxn modelId="{833B245A-D9C3-BD42-8B15-C8D9CD49A271}" type="presOf" srcId="{B901F0FB-56B0-0746-B423-5693193CB312}" destId="{982993E8-B05E-D94C-AF1E-C30BBE33C07C}" srcOrd="0" destOrd="0" presId="urn:microsoft.com/office/officeart/2008/layout/VerticalCurvedList"/>
    <dgm:cxn modelId="{36D1E873-AF1E-CE4F-850E-DEFF349FAD84}" type="presOf" srcId="{615275CF-2C0B-6249-9FB1-50392D9B6E8C}" destId="{9A405ACD-76AF-A342-AE35-226895D14DDA}" srcOrd="0" destOrd="0" presId="urn:microsoft.com/office/officeart/2008/layout/VerticalCurvedList"/>
    <dgm:cxn modelId="{4F47C988-9822-D44C-8A7B-6522F8E560D5}" type="presOf" srcId="{0253240B-6AC8-8847-A9A6-6BB3B8F647D1}" destId="{F1E8156B-A6E1-144E-9747-CC2F49A796BB}" srcOrd="0" destOrd="0" presId="urn:microsoft.com/office/officeart/2008/layout/VerticalCurvedList"/>
    <dgm:cxn modelId="{155AFBAF-FC1B-5F49-B2E2-42AD253A9C86}" type="presOf" srcId="{C618720E-D335-DF4A-A3AB-060D92CA9236}" destId="{4A430D6C-0635-5B4C-BC85-07C969427758}" srcOrd="0" destOrd="0" presId="urn:microsoft.com/office/officeart/2008/layout/VerticalCurvedList"/>
    <dgm:cxn modelId="{DB7AECB5-2C8B-2E49-90AA-8CD87135A54B}" srcId="{C618720E-D335-DF4A-A3AB-060D92CA9236}" destId="{615275CF-2C0B-6249-9FB1-50392D9B6E8C}" srcOrd="1" destOrd="0" parTransId="{6D3D7E1E-CB31-2049-9F6A-25262F706D1E}" sibTransId="{B7A3FF96-C9BD-DC40-AEB8-219F42195129}"/>
    <dgm:cxn modelId="{94971FBE-F5C6-D542-A5D5-6B22A7D0948A}" srcId="{C618720E-D335-DF4A-A3AB-060D92CA9236}" destId="{B901F0FB-56B0-0746-B423-5693193CB312}" srcOrd="6" destOrd="0" parTransId="{52933B11-BACF-7141-A478-B83AC7237EB5}" sibTransId="{C9A649F2-A9B5-8E4F-91EA-4F0C8982E830}"/>
    <dgm:cxn modelId="{29D6EFFE-7ED4-3F41-88B6-DB5DC5F8A820}" type="presOf" srcId="{6F7EBA38-E398-6847-95D6-EED538DFC3B0}" destId="{2C486C66-1F9E-414D-9194-25244173F101}" srcOrd="0" destOrd="0" presId="urn:microsoft.com/office/officeart/2008/layout/VerticalCurvedList"/>
    <dgm:cxn modelId="{6E2CE228-6B27-8D4C-BF60-250551B9D3D0}" type="presParOf" srcId="{4A430D6C-0635-5B4C-BC85-07C969427758}" destId="{54EACA78-7280-0D41-946C-F482B6C54F9F}" srcOrd="0" destOrd="0" presId="urn:microsoft.com/office/officeart/2008/layout/VerticalCurvedList"/>
    <dgm:cxn modelId="{53F19438-67B4-B24D-8A2A-7BD9CE9EE24E}" type="presParOf" srcId="{54EACA78-7280-0D41-946C-F482B6C54F9F}" destId="{F1436137-6570-EF43-BF9C-C76A5DE04879}" srcOrd="0" destOrd="0" presId="urn:microsoft.com/office/officeart/2008/layout/VerticalCurvedList"/>
    <dgm:cxn modelId="{9DC6FE36-4D65-3C49-AB67-1C1B716DEF52}" type="presParOf" srcId="{F1436137-6570-EF43-BF9C-C76A5DE04879}" destId="{3BD54E73-FA18-CF4C-A878-D6057BA7609A}" srcOrd="0" destOrd="0" presId="urn:microsoft.com/office/officeart/2008/layout/VerticalCurvedList"/>
    <dgm:cxn modelId="{3BDCCE2B-86B2-E64E-A1CE-AA78B0431089}" type="presParOf" srcId="{F1436137-6570-EF43-BF9C-C76A5DE04879}" destId="{25596460-6C08-5644-8029-D056BF2DCC65}" srcOrd="1" destOrd="0" presId="urn:microsoft.com/office/officeart/2008/layout/VerticalCurvedList"/>
    <dgm:cxn modelId="{27ABF204-C6C5-7041-9E2A-D8EC9ED84421}" type="presParOf" srcId="{F1436137-6570-EF43-BF9C-C76A5DE04879}" destId="{BE0C3CBF-7996-6741-BD4A-6E3D673F4BE9}" srcOrd="2" destOrd="0" presId="urn:microsoft.com/office/officeart/2008/layout/VerticalCurvedList"/>
    <dgm:cxn modelId="{FFA6E6C7-F240-2D42-8B5D-A4C7E0E80AA0}" type="presParOf" srcId="{F1436137-6570-EF43-BF9C-C76A5DE04879}" destId="{D91BD966-6A31-264F-AEC2-64F2A561602B}" srcOrd="3" destOrd="0" presId="urn:microsoft.com/office/officeart/2008/layout/VerticalCurvedList"/>
    <dgm:cxn modelId="{48702C2E-3E93-4445-AFA7-EB2B418A3D34}" type="presParOf" srcId="{54EACA78-7280-0D41-946C-F482B6C54F9F}" destId="{E0E6D3A5-EB1F-8F4C-A81A-846A3E7A7514}" srcOrd="1" destOrd="0" presId="urn:microsoft.com/office/officeart/2008/layout/VerticalCurvedList"/>
    <dgm:cxn modelId="{30CBD9B8-3A7B-3948-8ACF-E3D413DCD779}" type="presParOf" srcId="{54EACA78-7280-0D41-946C-F482B6C54F9F}" destId="{96E692DF-EAAC-0C46-9778-EC82267594E7}" srcOrd="2" destOrd="0" presId="urn:microsoft.com/office/officeart/2008/layout/VerticalCurvedList"/>
    <dgm:cxn modelId="{4E72C2CC-5B7E-AE45-B6A6-DF51E904B39A}" type="presParOf" srcId="{96E692DF-EAAC-0C46-9778-EC82267594E7}" destId="{E7436031-8FF2-5B42-9909-7AE75DB5AA27}" srcOrd="0" destOrd="0" presId="urn:microsoft.com/office/officeart/2008/layout/VerticalCurvedList"/>
    <dgm:cxn modelId="{E6612638-658B-8D44-914F-2D5E53912891}" type="presParOf" srcId="{54EACA78-7280-0D41-946C-F482B6C54F9F}" destId="{9A405ACD-76AF-A342-AE35-226895D14DDA}" srcOrd="3" destOrd="0" presId="urn:microsoft.com/office/officeart/2008/layout/VerticalCurvedList"/>
    <dgm:cxn modelId="{E1118961-EAD3-FA4C-8D65-89E18E12AD23}" type="presParOf" srcId="{54EACA78-7280-0D41-946C-F482B6C54F9F}" destId="{6DFD0F53-3B68-3C40-BBC3-3F26EF143EEE}" srcOrd="4" destOrd="0" presId="urn:microsoft.com/office/officeart/2008/layout/VerticalCurvedList"/>
    <dgm:cxn modelId="{2CAEEBAB-4FC0-F240-B62B-207F76F7953D}" type="presParOf" srcId="{6DFD0F53-3B68-3C40-BBC3-3F26EF143EEE}" destId="{812F2A75-FBC1-C049-B13F-14AC3A95E2E5}" srcOrd="0" destOrd="0" presId="urn:microsoft.com/office/officeart/2008/layout/VerticalCurvedList"/>
    <dgm:cxn modelId="{10643385-0EC6-1E44-9223-F9C0F1C35CCF}" type="presParOf" srcId="{54EACA78-7280-0D41-946C-F482B6C54F9F}" destId="{F1E8156B-A6E1-144E-9747-CC2F49A796BB}" srcOrd="5" destOrd="0" presId="urn:microsoft.com/office/officeart/2008/layout/VerticalCurvedList"/>
    <dgm:cxn modelId="{D608BDEC-3E79-2A40-A2AA-30360DD7AA3E}" type="presParOf" srcId="{54EACA78-7280-0D41-946C-F482B6C54F9F}" destId="{6250ADE9-AFE2-A347-91A1-5C013CFE2064}" srcOrd="6" destOrd="0" presId="urn:microsoft.com/office/officeart/2008/layout/VerticalCurvedList"/>
    <dgm:cxn modelId="{0658A8E9-8ABD-4B47-93F1-9308962D14AD}" type="presParOf" srcId="{6250ADE9-AFE2-A347-91A1-5C013CFE2064}" destId="{ED1EF2D6-07CF-CD41-9E5A-CA22D2265251}" srcOrd="0" destOrd="0" presId="urn:microsoft.com/office/officeart/2008/layout/VerticalCurvedList"/>
    <dgm:cxn modelId="{DDA158E4-02FD-5B47-B0C3-EC5957287C74}" type="presParOf" srcId="{54EACA78-7280-0D41-946C-F482B6C54F9F}" destId="{2C486C66-1F9E-414D-9194-25244173F101}" srcOrd="7" destOrd="0" presId="urn:microsoft.com/office/officeart/2008/layout/VerticalCurvedList"/>
    <dgm:cxn modelId="{0CB158D9-235F-7D48-BAD8-B80751880A30}" type="presParOf" srcId="{54EACA78-7280-0D41-946C-F482B6C54F9F}" destId="{979F8E88-7B79-8D45-B080-51B6755D58F6}" srcOrd="8" destOrd="0" presId="urn:microsoft.com/office/officeart/2008/layout/VerticalCurvedList"/>
    <dgm:cxn modelId="{9FE28745-0688-0E4B-AA7B-135D12FA6CD0}" type="presParOf" srcId="{979F8E88-7B79-8D45-B080-51B6755D58F6}" destId="{445A6838-53A9-B34C-9429-452355986F87}" srcOrd="0" destOrd="0" presId="urn:microsoft.com/office/officeart/2008/layout/VerticalCurvedList"/>
    <dgm:cxn modelId="{AF938737-7BC1-B046-B70E-DE84AEDE3C99}" type="presParOf" srcId="{54EACA78-7280-0D41-946C-F482B6C54F9F}" destId="{0070F5D9-55B0-014F-8D69-DA0FB82A3EEA}" srcOrd="9" destOrd="0" presId="urn:microsoft.com/office/officeart/2008/layout/VerticalCurvedList"/>
    <dgm:cxn modelId="{FF8DE13B-8C73-7341-AC27-5D764FF5D202}" type="presParOf" srcId="{54EACA78-7280-0D41-946C-F482B6C54F9F}" destId="{67FF17A5-8BF6-894F-9315-9BD1AE300073}" srcOrd="10" destOrd="0" presId="urn:microsoft.com/office/officeart/2008/layout/VerticalCurvedList"/>
    <dgm:cxn modelId="{D9C6E359-604A-4043-BD2A-DADBD95B7BD2}" type="presParOf" srcId="{67FF17A5-8BF6-894F-9315-9BD1AE300073}" destId="{8EE6C29D-032B-2F4D-B712-FE83451B3D9C}" srcOrd="0" destOrd="0" presId="urn:microsoft.com/office/officeart/2008/layout/VerticalCurvedList"/>
    <dgm:cxn modelId="{DEDA75EE-F016-B944-9FDF-28A757D4ED7D}" type="presParOf" srcId="{54EACA78-7280-0D41-946C-F482B6C54F9F}" destId="{35620DF4-B80A-3745-A773-616582AC00F0}" srcOrd="11" destOrd="0" presId="urn:microsoft.com/office/officeart/2008/layout/VerticalCurvedList"/>
    <dgm:cxn modelId="{799D20C4-49E7-2B4D-9E1A-7B7426F0BFA3}" type="presParOf" srcId="{54EACA78-7280-0D41-946C-F482B6C54F9F}" destId="{6D61E3CD-C063-FD44-9178-6839E532BF1C}" srcOrd="12" destOrd="0" presId="urn:microsoft.com/office/officeart/2008/layout/VerticalCurvedList"/>
    <dgm:cxn modelId="{E7251D46-6A79-2C43-A742-8DCD296C8C7A}" type="presParOf" srcId="{6D61E3CD-C063-FD44-9178-6839E532BF1C}" destId="{DF6263DC-A0EC-7D45-BEFE-08E2979568D3}" srcOrd="0" destOrd="0" presId="urn:microsoft.com/office/officeart/2008/layout/VerticalCurvedList"/>
    <dgm:cxn modelId="{6DF3B087-6730-3442-A5A3-25196FBBBB30}" type="presParOf" srcId="{54EACA78-7280-0D41-946C-F482B6C54F9F}" destId="{982993E8-B05E-D94C-AF1E-C30BBE33C07C}" srcOrd="13" destOrd="0" presId="urn:microsoft.com/office/officeart/2008/layout/VerticalCurvedList"/>
    <dgm:cxn modelId="{010BDAED-FE7E-A94B-91B2-B64458269E00}" type="presParOf" srcId="{54EACA78-7280-0D41-946C-F482B6C54F9F}" destId="{B8284629-1F82-2249-9003-017991193A06}" srcOrd="14" destOrd="0" presId="urn:microsoft.com/office/officeart/2008/layout/VerticalCurvedList"/>
    <dgm:cxn modelId="{0388EAC7-AE41-B642-95E1-BE12B5A4B376}" type="presParOf" srcId="{B8284629-1F82-2249-9003-017991193A06}" destId="{9F2950B8-5D5B-6B45-9ADA-FAC9E1474FA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FDE62D-05BC-4182-8229-20E28DFF03CE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FA6CA93-06CA-4834-A228-3F5BD87A4E70}">
      <dgm:prSet/>
      <dgm:spPr/>
      <dgm:t>
        <a:bodyPr/>
        <a:lstStyle/>
        <a:p>
          <a:r>
            <a:rPr lang="ca-ES"/>
            <a:t>Extensió dels casos revisats</a:t>
          </a:r>
          <a:endParaRPr lang="en-US"/>
        </a:p>
      </dgm:t>
    </dgm:pt>
    <dgm:pt modelId="{AF00CCB1-C8A2-4B8A-B78A-4A7678D9DED3}" type="parTrans" cxnId="{1E4ADD7D-CCDD-4FFA-91AC-3A0FC3EC89B8}">
      <dgm:prSet/>
      <dgm:spPr/>
      <dgm:t>
        <a:bodyPr/>
        <a:lstStyle/>
        <a:p>
          <a:endParaRPr lang="en-US"/>
        </a:p>
      </dgm:t>
    </dgm:pt>
    <dgm:pt modelId="{A8B78374-ED20-4FC1-9891-F4AF33274C62}" type="sibTrans" cxnId="{1E4ADD7D-CCDD-4FFA-91AC-3A0FC3EC89B8}">
      <dgm:prSet/>
      <dgm:spPr/>
      <dgm:t>
        <a:bodyPr/>
        <a:lstStyle/>
        <a:p>
          <a:endParaRPr lang="en-US"/>
        </a:p>
      </dgm:t>
    </dgm:pt>
    <dgm:pt modelId="{9FA5DC98-9137-46F3-A55C-B4697762DDC5}">
      <dgm:prSet/>
      <dgm:spPr/>
      <dgm:t>
        <a:bodyPr/>
        <a:lstStyle/>
        <a:p>
          <a:r>
            <a:rPr lang="ca-ES"/>
            <a:t>Relacions de parella / família</a:t>
          </a:r>
          <a:endParaRPr lang="en-US"/>
        </a:p>
      </dgm:t>
    </dgm:pt>
    <dgm:pt modelId="{B3FC0634-DB1E-4E92-B95B-1133FD23E70A}" type="parTrans" cxnId="{9369B3FF-3F81-4EB8-B382-8725FC3BC30A}">
      <dgm:prSet/>
      <dgm:spPr/>
      <dgm:t>
        <a:bodyPr/>
        <a:lstStyle/>
        <a:p>
          <a:endParaRPr lang="en-US"/>
        </a:p>
      </dgm:t>
    </dgm:pt>
    <dgm:pt modelId="{C0DF7CC0-A187-41B3-8BA5-2B1A860BB930}" type="sibTrans" cxnId="{9369B3FF-3F81-4EB8-B382-8725FC3BC30A}">
      <dgm:prSet/>
      <dgm:spPr/>
      <dgm:t>
        <a:bodyPr/>
        <a:lstStyle/>
        <a:p>
          <a:endParaRPr lang="en-US"/>
        </a:p>
      </dgm:t>
    </dgm:pt>
    <dgm:pt modelId="{55F3A85C-0DBF-4822-B36E-D4642677BE6B}">
      <dgm:prSet/>
      <dgm:spPr/>
      <dgm:t>
        <a:bodyPr/>
        <a:lstStyle/>
        <a:p>
          <a:r>
            <a:rPr lang="ca-ES"/>
            <a:t>Més enllà d'homicidis</a:t>
          </a:r>
          <a:endParaRPr lang="en-US"/>
        </a:p>
      </dgm:t>
    </dgm:pt>
    <dgm:pt modelId="{EF51D526-4651-417B-BDE2-35D4AF3AA900}" type="parTrans" cxnId="{FD949101-B269-4708-93E8-DD2362C92217}">
      <dgm:prSet/>
      <dgm:spPr/>
      <dgm:t>
        <a:bodyPr/>
        <a:lstStyle/>
        <a:p>
          <a:endParaRPr lang="en-US"/>
        </a:p>
      </dgm:t>
    </dgm:pt>
    <dgm:pt modelId="{E95BC32D-59AD-4E3E-B318-DB9F43756727}" type="sibTrans" cxnId="{FD949101-B269-4708-93E8-DD2362C92217}">
      <dgm:prSet/>
      <dgm:spPr/>
      <dgm:t>
        <a:bodyPr/>
        <a:lstStyle/>
        <a:p>
          <a:endParaRPr lang="en-US"/>
        </a:p>
      </dgm:t>
    </dgm:pt>
    <dgm:pt modelId="{BA1F4241-F8D9-4916-A9D0-DE8F085424B0}">
      <dgm:prSet/>
      <dgm:spPr/>
      <dgm:t>
        <a:bodyPr/>
        <a:lstStyle/>
        <a:p>
          <a:r>
            <a:rPr lang="ca-ES"/>
            <a:t>Revisió d'homicidis de nens/es</a:t>
          </a:r>
          <a:endParaRPr lang="en-US"/>
        </a:p>
      </dgm:t>
    </dgm:pt>
    <dgm:pt modelId="{85D43D74-0857-4D1E-8E89-A79EE271680A}" type="parTrans" cxnId="{9416AA21-B60B-478B-9D3C-0081B5B7C51B}">
      <dgm:prSet/>
      <dgm:spPr/>
      <dgm:t>
        <a:bodyPr/>
        <a:lstStyle/>
        <a:p>
          <a:endParaRPr lang="en-US"/>
        </a:p>
      </dgm:t>
    </dgm:pt>
    <dgm:pt modelId="{678CE679-62B0-4238-8AEE-A334A03665AD}" type="sibTrans" cxnId="{9416AA21-B60B-478B-9D3C-0081B5B7C51B}">
      <dgm:prSet/>
      <dgm:spPr/>
      <dgm:t>
        <a:bodyPr/>
        <a:lstStyle/>
        <a:p>
          <a:endParaRPr lang="en-US"/>
        </a:p>
      </dgm:t>
    </dgm:pt>
    <dgm:pt modelId="{63C69D79-7EDC-4284-8C28-30E128D8D3F0}">
      <dgm:prSet/>
      <dgm:spPr/>
      <dgm:t>
        <a:bodyPr/>
        <a:lstStyle/>
        <a:p>
          <a:r>
            <a:rPr lang="ca-ES"/>
            <a:t>Procediments i temps</a:t>
          </a:r>
          <a:endParaRPr lang="en-US"/>
        </a:p>
      </dgm:t>
    </dgm:pt>
    <dgm:pt modelId="{0F355F56-35A2-4020-8788-17622D8FBDED}" type="parTrans" cxnId="{90F85D11-83A2-4E96-ADE9-4BBCE076276A}">
      <dgm:prSet/>
      <dgm:spPr/>
      <dgm:t>
        <a:bodyPr/>
        <a:lstStyle/>
        <a:p>
          <a:endParaRPr lang="en-US"/>
        </a:p>
      </dgm:t>
    </dgm:pt>
    <dgm:pt modelId="{FAF89D29-4D4F-4CC3-8C19-749B7C20F7A9}" type="sibTrans" cxnId="{90F85D11-83A2-4E96-ADE9-4BBCE076276A}">
      <dgm:prSet/>
      <dgm:spPr/>
      <dgm:t>
        <a:bodyPr/>
        <a:lstStyle/>
        <a:p>
          <a:endParaRPr lang="en-US"/>
        </a:p>
      </dgm:t>
    </dgm:pt>
    <dgm:pt modelId="{8D1E0FAC-E467-40FF-BB07-3072001E4EEF}">
      <dgm:prSet/>
      <dgm:spPr/>
      <dgm:t>
        <a:bodyPr/>
        <a:lstStyle/>
        <a:p>
          <a:r>
            <a:rPr lang="ca-ES"/>
            <a:t>Relació amb els processos penals</a:t>
          </a:r>
          <a:endParaRPr lang="en-US"/>
        </a:p>
      </dgm:t>
    </dgm:pt>
    <dgm:pt modelId="{EC3A2A78-3EB1-46B8-8853-67B84A2D718B}" type="parTrans" cxnId="{6C992CF7-1F5D-4F9C-A465-4AB530864272}">
      <dgm:prSet/>
      <dgm:spPr/>
      <dgm:t>
        <a:bodyPr/>
        <a:lstStyle/>
        <a:p>
          <a:endParaRPr lang="en-US"/>
        </a:p>
      </dgm:t>
    </dgm:pt>
    <dgm:pt modelId="{5D6481FA-CF9B-4130-BD0F-464C6F0F7260}" type="sibTrans" cxnId="{6C992CF7-1F5D-4F9C-A465-4AB530864272}">
      <dgm:prSet/>
      <dgm:spPr/>
      <dgm:t>
        <a:bodyPr/>
        <a:lstStyle/>
        <a:p>
          <a:endParaRPr lang="en-US"/>
        </a:p>
      </dgm:t>
    </dgm:pt>
    <dgm:pt modelId="{75DDB2E4-F0B5-467D-B9B9-B1F0B7C2AC6F}">
      <dgm:prSet/>
      <dgm:spPr/>
      <dgm:t>
        <a:bodyPr/>
        <a:lstStyle/>
        <a:p>
          <a:r>
            <a:rPr lang="ca-ES"/>
            <a:t>Anàlisi de dades, informes i difusió</a:t>
          </a:r>
          <a:endParaRPr lang="en-US"/>
        </a:p>
      </dgm:t>
    </dgm:pt>
    <dgm:pt modelId="{4B51F0D1-4596-43E4-9EF3-9F087DF94366}" type="parTrans" cxnId="{6199F33A-4F75-4283-9ECC-1D72AD0CA300}">
      <dgm:prSet/>
      <dgm:spPr/>
      <dgm:t>
        <a:bodyPr/>
        <a:lstStyle/>
        <a:p>
          <a:endParaRPr lang="en-US"/>
        </a:p>
      </dgm:t>
    </dgm:pt>
    <dgm:pt modelId="{0E2AB429-85BD-478C-A688-EAF06CCB6FB7}" type="sibTrans" cxnId="{6199F33A-4F75-4283-9ECC-1D72AD0CA300}">
      <dgm:prSet/>
      <dgm:spPr/>
      <dgm:t>
        <a:bodyPr/>
        <a:lstStyle/>
        <a:p>
          <a:endParaRPr lang="en-US"/>
        </a:p>
      </dgm:t>
    </dgm:pt>
    <dgm:pt modelId="{0F0EF951-8AE6-43EE-B5EC-4348FCBA9AF8}">
      <dgm:prSet/>
      <dgm:spPr/>
      <dgm:t>
        <a:bodyPr/>
        <a:lstStyle/>
        <a:p>
          <a:r>
            <a:rPr lang="ca-ES"/>
            <a:t>Recomanacions i seguiment</a:t>
          </a:r>
          <a:endParaRPr lang="en-US"/>
        </a:p>
      </dgm:t>
    </dgm:pt>
    <dgm:pt modelId="{FED39914-D648-454A-B53C-E293BBCCD2E9}" type="parTrans" cxnId="{88036679-82EB-4C06-9A2E-B2707185C141}">
      <dgm:prSet/>
      <dgm:spPr/>
      <dgm:t>
        <a:bodyPr/>
        <a:lstStyle/>
        <a:p>
          <a:endParaRPr lang="en-US"/>
        </a:p>
      </dgm:t>
    </dgm:pt>
    <dgm:pt modelId="{31CCF0F3-7E95-4428-A4F3-EBA4D9A36599}" type="sibTrans" cxnId="{88036679-82EB-4C06-9A2E-B2707185C141}">
      <dgm:prSet/>
      <dgm:spPr/>
      <dgm:t>
        <a:bodyPr/>
        <a:lstStyle/>
        <a:p>
          <a:endParaRPr lang="en-US"/>
        </a:p>
      </dgm:t>
    </dgm:pt>
    <dgm:pt modelId="{D7F09715-C6A1-D046-B065-CBCC4A7CA086}" type="pres">
      <dgm:prSet presAssocID="{E7FDE62D-05BC-4182-8229-20E28DFF03CE}" presName="linear" presStyleCnt="0">
        <dgm:presLayoutVars>
          <dgm:dir/>
          <dgm:animLvl val="lvl"/>
          <dgm:resizeHandles val="exact"/>
        </dgm:presLayoutVars>
      </dgm:prSet>
      <dgm:spPr/>
    </dgm:pt>
    <dgm:pt modelId="{9421AA10-02CD-0F48-A020-8B8D31B9DC28}" type="pres">
      <dgm:prSet presAssocID="{0FA6CA93-06CA-4834-A228-3F5BD87A4E70}" presName="parentLin" presStyleCnt="0"/>
      <dgm:spPr/>
    </dgm:pt>
    <dgm:pt modelId="{2EA0871C-7888-C648-A95D-96FA8D2DBAE2}" type="pres">
      <dgm:prSet presAssocID="{0FA6CA93-06CA-4834-A228-3F5BD87A4E70}" presName="parentLeftMargin" presStyleLbl="node1" presStyleIdx="0" presStyleCnt="4"/>
      <dgm:spPr/>
    </dgm:pt>
    <dgm:pt modelId="{28D5E00F-01A8-9243-8936-51DE56CC7B70}" type="pres">
      <dgm:prSet presAssocID="{0FA6CA93-06CA-4834-A228-3F5BD87A4E7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253FD71-44F4-2F47-B1B5-5418FA29B382}" type="pres">
      <dgm:prSet presAssocID="{0FA6CA93-06CA-4834-A228-3F5BD87A4E70}" presName="negativeSpace" presStyleCnt="0"/>
      <dgm:spPr/>
    </dgm:pt>
    <dgm:pt modelId="{F9EADF96-18A4-7547-AEF8-E66085681156}" type="pres">
      <dgm:prSet presAssocID="{0FA6CA93-06CA-4834-A228-3F5BD87A4E70}" presName="childText" presStyleLbl="conFgAcc1" presStyleIdx="0" presStyleCnt="4">
        <dgm:presLayoutVars>
          <dgm:bulletEnabled val="1"/>
        </dgm:presLayoutVars>
      </dgm:prSet>
      <dgm:spPr/>
    </dgm:pt>
    <dgm:pt modelId="{F3D1EF29-043A-404A-9BC4-806134E1CA89}" type="pres">
      <dgm:prSet presAssocID="{A8B78374-ED20-4FC1-9891-F4AF33274C62}" presName="spaceBetweenRectangles" presStyleCnt="0"/>
      <dgm:spPr/>
    </dgm:pt>
    <dgm:pt modelId="{2C402843-DA8A-8941-9A93-778A530FD5FD}" type="pres">
      <dgm:prSet presAssocID="{63C69D79-7EDC-4284-8C28-30E128D8D3F0}" presName="parentLin" presStyleCnt="0"/>
      <dgm:spPr/>
    </dgm:pt>
    <dgm:pt modelId="{D2C7D22B-0DFE-3648-960B-F68F69B0F131}" type="pres">
      <dgm:prSet presAssocID="{63C69D79-7EDC-4284-8C28-30E128D8D3F0}" presName="parentLeftMargin" presStyleLbl="node1" presStyleIdx="0" presStyleCnt="4"/>
      <dgm:spPr/>
    </dgm:pt>
    <dgm:pt modelId="{599E9BD6-53AA-A241-BD9A-3FD6382D67F2}" type="pres">
      <dgm:prSet presAssocID="{63C69D79-7EDC-4284-8C28-30E128D8D3F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B3BD0F8-2CB9-774D-8CD7-235423D02EAC}" type="pres">
      <dgm:prSet presAssocID="{63C69D79-7EDC-4284-8C28-30E128D8D3F0}" presName="negativeSpace" presStyleCnt="0"/>
      <dgm:spPr/>
    </dgm:pt>
    <dgm:pt modelId="{35A67490-1388-F849-901C-F9DF1A3F64A1}" type="pres">
      <dgm:prSet presAssocID="{63C69D79-7EDC-4284-8C28-30E128D8D3F0}" presName="childText" presStyleLbl="conFgAcc1" presStyleIdx="1" presStyleCnt="4">
        <dgm:presLayoutVars>
          <dgm:bulletEnabled val="1"/>
        </dgm:presLayoutVars>
      </dgm:prSet>
      <dgm:spPr/>
    </dgm:pt>
    <dgm:pt modelId="{70DED216-D175-8C41-8D69-466B3F31AB46}" type="pres">
      <dgm:prSet presAssocID="{FAF89D29-4D4F-4CC3-8C19-749B7C20F7A9}" presName="spaceBetweenRectangles" presStyleCnt="0"/>
      <dgm:spPr/>
    </dgm:pt>
    <dgm:pt modelId="{49CAB27B-4D23-3045-973D-CCFA2E93DE1C}" type="pres">
      <dgm:prSet presAssocID="{75DDB2E4-F0B5-467D-B9B9-B1F0B7C2AC6F}" presName="parentLin" presStyleCnt="0"/>
      <dgm:spPr/>
    </dgm:pt>
    <dgm:pt modelId="{06AA5182-BE3F-5B44-92FC-D7B25B222560}" type="pres">
      <dgm:prSet presAssocID="{75DDB2E4-F0B5-467D-B9B9-B1F0B7C2AC6F}" presName="parentLeftMargin" presStyleLbl="node1" presStyleIdx="1" presStyleCnt="4"/>
      <dgm:spPr/>
    </dgm:pt>
    <dgm:pt modelId="{7B923E13-7119-3342-A061-89A2345AAFED}" type="pres">
      <dgm:prSet presAssocID="{75DDB2E4-F0B5-467D-B9B9-B1F0B7C2AC6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1324D2A-A264-6B4A-A6D0-7E3DBDE640B4}" type="pres">
      <dgm:prSet presAssocID="{75DDB2E4-F0B5-467D-B9B9-B1F0B7C2AC6F}" presName="negativeSpace" presStyleCnt="0"/>
      <dgm:spPr/>
    </dgm:pt>
    <dgm:pt modelId="{D9268DCC-A633-824C-9110-6870B3BFEFBA}" type="pres">
      <dgm:prSet presAssocID="{75DDB2E4-F0B5-467D-B9B9-B1F0B7C2AC6F}" presName="childText" presStyleLbl="conFgAcc1" presStyleIdx="2" presStyleCnt="4">
        <dgm:presLayoutVars>
          <dgm:bulletEnabled val="1"/>
        </dgm:presLayoutVars>
      </dgm:prSet>
      <dgm:spPr/>
    </dgm:pt>
    <dgm:pt modelId="{9A11C736-E9E9-844C-8DC4-9CE4484CD20A}" type="pres">
      <dgm:prSet presAssocID="{0E2AB429-85BD-478C-A688-EAF06CCB6FB7}" presName="spaceBetweenRectangles" presStyleCnt="0"/>
      <dgm:spPr/>
    </dgm:pt>
    <dgm:pt modelId="{E491B2BE-21A0-CA4C-8B1D-4AE3B07D739E}" type="pres">
      <dgm:prSet presAssocID="{0F0EF951-8AE6-43EE-B5EC-4348FCBA9AF8}" presName="parentLin" presStyleCnt="0"/>
      <dgm:spPr/>
    </dgm:pt>
    <dgm:pt modelId="{5CD3EBF9-852C-F54F-86D5-A32E45A12CAE}" type="pres">
      <dgm:prSet presAssocID="{0F0EF951-8AE6-43EE-B5EC-4348FCBA9AF8}" presName="parentLeftMargin" presStyleLbl="node1" presStyleIdx="2" presStyleCnt="4"/>
      <dgm:spPr/>
    </dgm:pt>
    <dgm:pt modelId="{A369FB56-3E48-F544-816C-F5DE505E874D}" type="pres">
      <dgm:prSet presAssocID="{0F0EF951-8AE6-43EE-B5EC-4348FCBA9AF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0C4583C-AF72-F641-AFF4-48110552A6B0}" type="pres">
      <dgm:prSet presAssocID="{0F0EF951-8AE6-43EE-B5EC-4348FCBA9AF8}" presName="negativeSpace" presStyleCnt="0"/>
      <dgm:spPr/>
    </dgm:pt>
    <dgm:pt modelId="{AA8BA154-0FCD-0442-8806-BD12C0178B24}" type="pres">
      <dgm:prSet presAssocID="{0F0EF951-8AE6-43EE-B5EC-4348FCBA9AF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D949101-B269-4708-93E8-DD2362C92217}" srcId="{0FA6CA93-06CA-4834-A228-3F5BD87A4E70}" destId="{55F3A85C-0DBF-4822-B36E-D4642677BE6B}" srcOrd="1" destOrd="0" parTransId="{EF51D526-4651-417B-BDE2-35D4AF3AA900}" sibTransId="{E95BC32D-59AD-4E3E-B318-DB9F43756727}"/>
    <dgm:cxn modelId="{90F85D11-83A2-4E96-ADE9-4BBCE076276A}" srcId="{E7FDE62D-05BC-4182-8229-20E28DFF03CE}" destId="{63C69D79-7EDC-4284-8C28-30E128D8D3F0}" srcOrd="1" destOrd="0" parTransId="{0F355F56-35A2-4020-8788-17622D8FBDED}" sibTransId="{FAF89D29-4D4F-4CC3-8C19-749B7C20F7A9}"/>
    <dgm:cxn modelId="{9416AA21-B60B-478B-9D3C-0081B5B7C51B}" srcId="{0FA6CA93-06CA-4834-A228-3F5BD87A4E70}" destId="{BA1F4241-F8D9-4916-A9D0-DE8F085424B0}" srcOrd="2" destOrd="0" parTransId="{85D43D74-0857-4D1E-8E89-A79EE271680A}" sibTransId="{678CE679-62B0-4238-8AEE-A334A03665AD}"/>
    <dgm:cxn modelId="{68AF4725-9A7F-8746-B3EE-CF0DB194CCA7}" type="presOf" srcId="{63C69D79-7EDC-4284-8C28-30E128D8D3F0}" destId="{D2C7D22B-0DFE-3648-960B-F68F69B0F131}" srcOrd="0" destOrd="0" presId="urn:microsoft.com/office/officeart/2005/8/layout/list1"/>
    <dgm:cxn modelId="{6199F33A-4F75-4283-9ECC-1D72AD0CA300}" srcId="{E7FDE62D-05BC-4182-8229-20E28DFF03CE}" destId="{75DDB2E4-F0B5-467D-B9B9-B1F0B7C2AC6F}" srcOrd="2" destOrd="0" parTransId="{4B51F0D1-4596-43E4-9EF3-9F087DF94366}" sibTransId="{0E2AB429-85BD-478C-A688-EAF06CCB6FB7}"/>
    <dgm:cxn modelId="{D1E70F51-59E0-424F-9BD5-546F1A878CC4}" type="presOf" srcId="{0F0EF951-8AE6-43EE-B5EC-4348FCBA9AF8}" destId="{5CD3EBF9-852C-F54F-86D5-A32E45A12CAE}" srcOrd="0" destOrd="0" presId="urn:microsoft.com/office/officeart/2005/8/layout/list1"/>
    <dgm:cxn modelId="{411EC762-9858-8643-92B5-ECE356250037}" type="presOf" srcId="{BA1F4241-F8D9-4916-A9D0-DE8F085424B0}" destId="{F9EADF96-18A4-7547-AEF8-E66085681156}" srcOrd="0" destOrd="2" presId="urn:microsoft.com/office/officeart/2005/8/layout/list1"/>
    <dgm:cxn modelId="{82D23779-F139-714E-BFBA-15A8C2DF81ED}" type="presOf" srcId="{0F0EF951-8AE6-43EE-B5EC-4348FCBA9AF8}" destId="{A369FB56-3E48-F544-816C-F5DE505E874D}" srcOrd="1" destOrd="0" presId="urn:microsoft.com/office/officeart/2005/8/layout/list1"/>
    <dgm:cxn modelId="{88036679-82EB-4C06-9A2E-B2707185C141}" srcId="{E7FDE62D-05BC-4182-8229-20E28DFF03CE}" destId="{0F0EF951-8AE6-43EE-B5EC-4348FCBA9AF8}" srcOrd="3" destOrd="0" parTransId="{FED39914-D648-454A-B53C-E293BBCCD2E9}" sibTransId="{31CCF0F3-7E95-4428-A4F3-EBA4D9A36599}"/>
    <dgm:cxn modelId="{1E4ADD7D-CCDD-4FFA-91AC-3A0FC3EC89B8}" srcId="{E7FDE62D-05BC-4182-8229-20E28DFF03CE}" destId="{0FA6CA93-06CA-4834-A228-3F5BD87A4E70}" srcOrd="0" destOrd="0" parTransId="{AF00CCB1-C8A2-4B8A-B78A-4A7678D9DED3}" sibTransId="{A8B78374-ED20-4FC1-9891-F4AF33274C62}"/>
    <dgm:cxn modelId="{9F647C88-CCD2-454A-805A-7F5E8B9CE4FC}" type="presOf" srcId="{55F3A85C-0DBF-4822-B36E-D4642677BE6B}" destId="{F9EADF96-18A4-7547-AEF8-E66085681156}" srcOrd="0" destOrd="1" presId="urn:microsoft.com/office/officeart/2005/8/layout/list1"/>
    <dgm:cxn modelId="{1476268A-B9FA-7349-BAB5-D4FEE7AC8A83}" type="presOf" srcId="{9FA5DC98-9137-46F3-A55C-B4697762DDC5}" destId="{F9EADF96-18A4-7547-AEF8-E66085681156}" srcOrd="0" destOrd="0" presId="urn:microsoft.com/office/officeart/2005/8/layout/list1"/>
    <dgm:cxn modelId="{939E5F8F-C171-1F49-B15B-0F14B41BF428}" type="presOf" srcId="{E7FDE62D-05BC-4182-8229-20E28DFF03CE}" destId="{D7F09715-C6A1-D046-B065-CBCC4A7CA086}" srcOrd="0" destOrd="0" presId="urn:microsoft.com/office/officeart/2005/8/layout/list1"/>
    <dgm:cxn modelId="{68624F95-A58A-B84B-A4C0-91677D9C472E}" type="presOf" srcId="{0FA6CA93-06CA-4834-A228-3F5BD87A4E70}" destId="{28D5E00F-01A8-9243-8936-51DE56CC7B70}" srcOrd="1" destOrd="0" presId="urn:microsoft.com/office/officeart/2005/8/layout/list1"/>
    <dgm:cxn modelId="{14F484B0-8B31-9240-9402-E3088D36D1CD}" type="presOf" srcId="{0FA6CA93-06CA-4834-A228-3F5BD87A4E70}" destId="{2EA0871C-7888-C648-A95D-96FA8D2DBAE2}" srcOrd="0" destOrd="0" presId="urn:microsoft.com/office/officeart/2005/8/layout/list1"/>
    <dgm:cxn modelId="{5EDB43BF-8D70-024B-9ADD-73FD5E8D1DB6}" type="presOf" srcId="{75DDB2E4-F0B5-467D-B9B9-B1F0B7C2AC6F}" destId="{7B923E13-7119-3342-A061-89A2345AAFED}" srcOrd="1" destOrd="0" presId="urn:microsoft.com/office/officeart/2005/8/layout/list1"/>
    <dgm:cxn modelId="{DA1B87E2-BC40-834A-B74C-5A16A568F81D}" type="presOf" srcId="{63C69D79-7EDC-4284-8C28-30E128D8D3F0}" destId="{599E9BD6-53AA-A241-BD9A-3FD6382D67F2}" srcOrd="1" destOrd="0" presId="urn:microsoft.com/office/officeart/2005/8/layout/list1"/>
    <dgm:cxn modelId="{ACA0EBE5-B255-B34E-8432-0190570F0B69}" type="presOf" srcId="{75DDB2E4-F0B5-467D-B9B9-B1F0B7C2AC6F}" destId="{06AA5182-BE3F-5B44-92FC-D7B25B222560}" srcOrd="0" destOrd="0" presId="urn:microsoft.com/office/officeart/2005/8/layout/list1"/>
    <dgm:cxn modelId="{6C992CF7-1F5D-4F9C-A465-4AB530864272}" srcId="{63C69D79-7EDC-4284-8C28-30E128D8D3F0}" destId="{8D1E0FAC-E467-40FF-BB07-3072001E4EEF}" srcOrd="0" destOrd="0" parTransId="{EC3A2A78-3EB1-46B8-8853-67B84A2D718B}" sibTransId="{5D6481FA-CF9B-4130-BD0F-464C6F0F7260}"/>
    <dgm:cxn modelId="{A878EDF7-6990-1E40-AD9B-C9F9DCE6B039}" type="presOf" srcId="{8D1E0FAC-E467-40FF-BB07-3072001E4EEF}" destId="{35A67490-1388-F849-901C-F9DF1A3F64A1}" srcOrd="0" destOrd="0" presId="urn:microsoft.com/office/officeart/2005/8/layout/list1"/>
    <dgm:cxn modelId="{9369B3FF-3F81-4EB8-B382-8725FC3BC30A}" srcId="{0FA6CA93-06CA-4834-A228-3F5BD87A4E70}" destId="{9FA5DC98-9137-46F3-A55C-B4697762DDC5}" srcOrd="0" destOrd="0" parTransId="{B3FC0634-DB1E-4E92-B95B-1133FD23E70A}" sibTransId="{C0DF7CC0-A187-41B3-8BA5-2B1A860BB930}"/>
    <dgm:cxn modelId="{8B83DA3C-2F9C-FE44-AD20-64FA6FB8EBDB}" type="presParOf" srcId="{D7F09715-C6A1-D046-B065-CBCC4A7CA086}" destId="{9421AA10-02CD-0F48-A020-8B8D31B9DC28}" srcOrd="0" destOrd="0" presId="urn:microsoft.com/office/officeart/2005/8/layout/list1"/>
    <dgm:cxn modelId="{2E36FF71-88C4-7947-BDCD-604B7BCB9E84}" type="presParOf" srcId="{9421AA10-02CD-0F48-A020-8B8D31B9DC28}" destId="{2EA0871C-7888-C648-A95D-96FA8D2DBAE2}" srcOrd="0" destOrd="0" presId="urn:microsoft.com/office/officeart/2005/8/layout/list1"/>
    <dgm:cxn modelId="{FA89FF46-A8DC-C140-8095-F20B6C5DE95F}" type="presParOf" srcId="{9421AA10-02CD-0F48-A020-8B8D31B9DC28}" destId="{28D5E00F-01A8-9243-8936-51DE56CC7B70}" srcOrd="1" destOrd="0" presId="urn:microsoft.com/office/officeart/2005/8/layout/list1"/>
    <dgm:cxn modelId="{3A5F1A8F-CCA8-9140-A349-71F6FDEBB7E6}" type="presParOf" srcId="{D7F09715-C6A1-D046-B065-CBCC4A7CA086}" destId="{F253FD71-44F4-2F47-B1B5-5418FA29B382}" srcOrd="1" destOrd="0" presId="urn:microsoft.com/office/officeart/2005/8/layout/list1"/>
    <dgm:cxn modelId="{13457084-E761-F743-BE4A-67F14786AC3B}" type="presParOf" srcId="{D7F09715-C6A1-D046-B065-CBCC4A7CA086}" destId="{F9EADF96-18A4-7547-AEF8-E66085681156}" srcOrd="2" destOrd="0" presId="urn:microsoft.com/office/officeart/2005/8/layout/list1"/>
    <dgm:cxn modelId="{BEDEB2FC-7A27-0C49-82B4-851DB5D7C93C}" type="presParOf" srcId="{D7F09715-C6A1-D046-B065-CBCC4A7CA086}" destId="{F3D1EF29-043A-404A-9BC4-806134E1CA89}" srcOrd="3" destOrd="0" presId="urn:microsoft.com/office/officeart/2005/8/layout/list1"/>
    <dgm:cxn modelId="{7655126C-FB11-5F4F-B0B3-24C3A0B04667}" type="presParOf" srcId="{D7F09715-C6A1-D046-B065-CBCC4A7CA086}" destId="{2C402843-DA8A-8941-9A93-778A530FD5FD}" srcOrd="4" destOrd="0" presId="urn:microsoft.com/office/officeart/2005/8/layout/list1"/>
    <dgm:cxn modelId="{297E5270-A894-8B46-93EA-8C1F237D4E34}" type="presParOf" srcId="{2C402843-DA8A-8941-9A93-778A530FD5FD}" destId="{D2C7D22B-0DFE-3648-960B-F68F69B0F131}" srcOrd="0" destOrd="0" presId="urn:microsoft.com/office/officeart/2005/8/layout/list1"/>
    <dgm:cxn modelId="{B3866663-4BA7-924E-B7AD-3DB410877122}" type="presParOf" srcId="{2C402843-DA8A-8941-9A93-778A530FD5FD}" destId="{599E9BD6-53AA-A241-BD9A-3FD6382D67F2}" srcOrd="1" destOrd="0" presId="urn:microsoft.com/office/officeart/2005/8/layout/list1"/>
    <dgm:cxn modelId="{E0B96527-A542-4F48-A59C-2421C8169880}" type="presParOf" srcId="{D7F09715-C6A1-D046-B065-CBCC4A7CA086}" destId="{AB3BD0F8-2CB9-774D-8CD7-235423D02EAC}" srcOrd="5" destOrd="0" presId="urn:microsoft.com/office/officeart/2005/8/layout/list1"/>
    <dgm:cxn modelId="{2E759972-8AA9-A449-8E96-4D30A84A53B2}" type="presParOf" srcId="{D7F09715-C6A1-D046-B065-CBCC4A7CA086}" destId="{35A67490-1388-F849-901C-F9DF1A3F64A1}" srcOrd="6" destOrd="0" presId="urn:microsoft.com/office/officeart/2005/8/layout/list1"/>
    <dgm:cxn modelId="{8D009650-0FF1-0947-8D68-88E65BB5E0D4}" type="presParOf" srcId="{D7F09715-C6A1-D046-B065-CBCC4A7CA086}" destId="{70DED216-D175-8C41-8D69-466B3F31AB46}" srcOrd="7" destOrd="0" presId="urn:microsoft.com/office/officeart/2005/8/layout/list1"/>
    <dgm:cxn modelId="{B04540F7-E088-E043-A731-63A07D5FCCC1}" type="presParOf" srcId="{D7F09715-C6A1-D046-B065-CBCC4A7CA086}" destId="{49CAB27B-4D23-3045-973D-CCFA2E93DE1C}" srcOrd="8" destOrd="0" presId="urn:microsoft.com/office/officeart/2005/8/layout/list1"/>
    <dgm:cxn modelId="{1CFD49C6-247A-5445-A9F1-012A5F9BF8B0}" type="presParOf" srcId="{49CAB27B-4D23-3045-973D-CCFA2E93DE1C}" destId="{06AA5182-BE3F-5B44-92FC-D7B25B222560}" srcOrd="0" destOrd="0" presId="urn:microsoft.com/office/officeart/2005/8/layout/list1"/>
    <dgm:cxn modelId="{9FABEE52-E3A1-6949-B149-8D36E3BDC680}" type="presParOf" srcId="{49CAB27B-4D23-3045-973D-CCFA2E93DE1C}" destId="{7B923E13-7119-3342-A061-89A2345AAFED}" srcOrd="1" destOrd="0" presId="urn:microsoft.com/office/officeart/2005/8/layout/list1"/>
    <dgm:cxn modelId="{07A75B95-CC3F-F34A-82BF-9883ACA1C896}" type="presParOf" srcId="{D7F09715-C6A1-D046-B065-CBCC4A7CA086}" destId="{11324D2A-A264-6B4A-A6D0-7E3DBDE640B4}" srcOrd="9" destOrd="0" presId="urn:microsoft.com/office/officeart/2005/8/layout/list1"/>
    <dgm:cxn modelId="{85FD52F4-4E6E-A845-A51C-67C781CD3CAD}" type="presParOf" srcId="{D7F09715-C6A1-D046-B065-CBCC4A7CA086}" destId="{D9268DCC-A633-824C-9110-6870B3BFEFBA}" srcOrd="10" destOrd="0" presId="urn:microsoft.com/office/officeart/2005/8/layout/list1"/>
    <dgm:cxn modelId="{FDCE4A8F-43A3-C246-9A61-31EB6170C269}" type="presParOf" srcId="{D7F09715-C6A1-D046-B065-CBCC4A7CA086}" destId="{9A11C736-E9E9-844C-8DC4-9CE4484CD20A}" srcOrd="11" destOrd="0" presId="urn:microsoft.com/office/officeart/2005/8/layout/list1"/>
    <dgm:cxn modelId="{EB2B6C9D-00F3-874D-943F-7FA43EE4DB58}" type="presParOf" srcId="{D7F09715-C6A1-D046-B065-CBCC4A7CA086}" destId="{E491B2BE-21A0-CA4C-8B1D-4AE3B07D739E}" srcOrd="12" destOrd="0" presId="urn:microsoft.com/office/officeart/2005/8/layout/list1"/>
    <dgm:cxn modelId="{21BA0AFE-2FE4-4149-9AD9-E1BA25120125}" type="presParOf" srcId="{E491B2BE-21A0-CA4C-8B1D-4AE3B07D739E}" destId="{5CD3EBF9-852C-F54F-86D5-A32E45A12CAE}" srcOrd="0" destOrd="0" presId="urn:microsoft.com/office/officeart/2005/8/layout/list1"/>
    <dgm:cxn modelId="{03A8CEEC-A205-0247-A2BD-8A560C4D0A15}" type="presParOf" srcId="{E491B2BE-21A0-CA4C-8B1D-4AE3B07D739E}" destId="{A369FB56-3E48-F544-816C-F5DE505E874D}" srcOrd="1" destOrd="0" presId="urn:microsoft.com/office/officeart/2005/8/layout/list1"/>
    <dgm:cxn modelId="{9F7EDBD1-65C7-7C4B-BE42-C4C10E7CEE0D}" type="presParOf" srcId="{D7F09715-C6A1-D046-B065-CBCC4A7CA086}" destId="{00C4583C-AF72-F641-AFF4-48110552A6B0}" srcOrd="13" destOrd="0" presId="urn:microsoft.com/office/officeart/2005/8/layout/list1"/>
    <dgm:cxn modelId="{C0505847-19A9-D74F-9B1E-4FB9A05EE941}" type="presParOf" srcId="{D7F09715-C6A1-D046-B065-CBCC4A7CA086}" destId="{AA8BA154-0FCD-0442-8806-BD12C0178B2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8D134-D1D2-4355-ADD7-0E0F0A4C94B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849517B-833E-4A28-9E5E-C56571525A50}">
      <dgm:prSet/>
      <dgm:spPr/>
      <dgm:t>
        <a:bodyPr/>
        <a:lstStyle/>
        <a:p>
          <a:r>
            <a:rPr lang="ca-ES"/>
            <a:t>Impacte</a:t>
          </a:r>
          <a:endParaRPr lang="en-US"/>
        </a:p>
      </dgm:t>
    </dgm:pt>
    <dgm:pt modelId="{B042563E-621C-4569-9C9A-8FE9AF567525}" type="parTrans" cxnId="{48F1A186-B2C4-4796-81AB-8B46ED574CD9}">
      <dgm:prSet/>
      <dgm:spPr/>
      <dgm:t>
        <a:bodyPr/>
        <a:lstStyle/>
        <a:p>
          <a:endParaRPr lang="en-US"/>
        </a:p>
      </dgm:t>
    </dgm:pt>
    <dgm:pt modelId="{B02DB490-97E2-4961-9480-3805E15F8D88}" type="sibTrans" cxnId="{48F1A186-B2C4-4796-81AB-8B46ED574CD9}">
      <dgm:prSet/>
      <dgm:spPr/>
      <dgm:t>
        <a:bodyPr/>
        <a:lstStyle/>
        <a:p>
          <a:endParaRPr lang="en-US"/>
        </a:p>
      </dgm:t>
    </dgm:pt>
    <dgm:pt modelId="{88AD1F4D-8C25-4DE4-9E48-F127610D2642}">
      <dgm:prSet/>
      <dgm:spPr/>
      <dgm:t>
        <a:bodyPr/>
        <a:lstStyle/>
        <a:p>
          <a:r>
            <a:rPr lang="ca-ES"/>
            <a:t>Millorar la prevenció i la sensibilització social</a:t>
          </a:r>
          <a:endParaRPr lang="en-US"/>
        </a:p>
      </dgm:t>
    </dgm:pt>
    <dgm:pt modelId="{1AF3C742-A7E4-497D-A4E2-1BE98DA9FF2E}" type="parTrans" cxnId="{8FF096C0-0D42-4F78-9A09-F5D286D2482F}">
      <dgm:prSet/>
      <dgm:spPr/>
      <dgm:t>
        <a:bodyPr/>
        <a:lstStyle/>
        <a:p>
          <a:endParaRPr lang="en-US"/>
        </a:p>
      </dgm:t>
    </dgm:pt>
    <dgm:pt modelId="{499EDD10-C44A-48BC-AA73-5432E630AF8D}" type="sibTrans" cxnId="{8FF096C0-0D42-4F78-9A09-F5D286D2482F}">
      <dgm:prSet/>
      <dgm:spPr/>
      <dgm:t>
        <a:bodyPr/>
        <a:lstStyle/>
        <a:p>
          <a:endParaRPr lang="en-US"/>
        </a:p>
      </dgm:t>
    </dgm:pt>
    <dgm:pt modelId="{557EF6F2-B01F-429E-A539-01C480F753D3}">
      <dgm:prSet/>
      <dgm:spPr/>
      <dgm:t>
        <a:bodyPr/>
        <a:lstStyle/>
        <a:p>
          <a:r>
            <a:rPr lang="ca-ES"/>
            <a:t>Millorar la formació qualificada</a:t>
          </a:r>
          <a:endParaRPr lang="en-US"/>
        </a:p>
      </dgm:t>
    </dgm:pt>
    <dgm:pt modelId="{7DE98C8B-295C-4CD9-9F4F-D0038F97BFF4}" type="parTrans" cxnId="{1A4678B6-B57C-4EA3-8E1C-1BFC9E06C879}">
      <dgm:prSet/>
      <dgm:spPr/>
      <dgm:t>
        <a:bodyPr/>
        <a:lstStyle/>
        <a:p>
          <a:endParaRPr lang="en-US"/>
        </a:p>
      </dgm:t>
    </dgm:pt>
    <dgm:pt modelId="{66B84168-3ECC-47F8-B3FB-4657E8028456}" type="sibTrans" cxnId="{1A4678B6-B57C-4EA3-8E1C-1BFC9E06C879}">
      <dgm:prSet/>
      <dgm:spPr/>
      <dgm:t>
        <a:bodyPr/>
        <a:lstStyle/>
        <a:p>
          <a:endParaRPr lang="en-US"/>
        </a:p>
      </dgm:t>
    </dgm:pt>
    <dgm:pt modelId="{EE86E29D-31C3-49EA-BE59-356D9481BD0D}">
      <dgm:prSet/>
      <dgm:spPr/>
      <dgm:t>
        <a:bodyPr/>
        <a:lstStyle/>
        <a:p>
          <a:r>
            <a:rPr lang="ca-ES"/>
            <a:t>Millorar els serveis i l'avaluació i la gestió de riscos</a:t>
          </a:r>
          <a:endParaRPr lang="en-US"/>
        </a:p>
      </dgm:t>
    </dgm:pt>
    <dgm:pt modelId="{347E753E-FC5C-4673-8735-26888B288E19}" type="parTrans" cxnId="{55C6A0AC-DC76-4EDF-8E34-9A496ED89957}">
      <dgm:prSet/>
      <dgm:spPr/>
      <dgm:t>
        <a:bodyPr/>
        <a:lstStyle/>
        <a:p>
          <a:endParaRPr lang="en-US"/>
        </a:p>
      </dgm:t>
    </dgm:pt>
    <dgm:pt modelId="{CAD0DA9D-E6CC-48B9-B228-D90BED5A6754}" type="sibTrans" cxnId="{55C6A0AC-DC76-4EDF-8E34-9A496ED89957}">
      <dgm:prSet/>
      <dgm:spPr/>
      <dgm:t>
        <a:bodyPr/>
        <a:lstStyle/>
        <a:p>
          <a:endParaRPr lang="en-US"/>
        </a:p>
      </dgm:t>
    </dgm:pt>
    <dgm:pt modelId="{56B0A741-32BA-4FCE-8824-C3335AADB280}">
      <dgm:prSet/>
      <dgm:spPr/>
      <dgm:t>
        <a:bodyPr/>
        <a:lstStyle/>
        <a:p>
          <a:r>
            <a:rPr lang="ca-ES"/>
            <a:t>Promoure l'autoreflexió sobre les pràctiques</a:t>
          </a:r>
          <a:endParaRPr lang="en-US"/>
        </a:p>
      </dgm:t>
    </dgm:pt>
    <dgm:pt modelId="{642A184C-B00C-4A6D-A4A0-DD067B8C7D1A}" type="parTrans" cxnId="{8D660EA3-2527-46E4-A854-1CDB8E04567F}">
      <dgm:prSet/>
      <dgm:spPr/>
      <dgm:t>
        <a:bodyPr/>
        <a:lstStyle/>
        <a:p>
          <a:endParaRPr lang="en-US"/>
        </a:p>
      </dgm:t>
    </dgm:pt>
    <dgm:pt modelId="{606C3990-BBB3-47F9-BB18-44270D762074}" type="sibTrans" cxnId="{8D660EA3-2527-46E4-A854-1CDB8E04567F}">
      <dgm:prSet/>
      <dgm:spPr/>
      <dgm:t>
        <a:bodyPr/>
        <a:lstStyle/>
        <a:p>
          <a:endParaRPr lang="en-US"/>
        </a:p>
      </dgm:t>
    </dgm:pt>
    <dgm:pt modelId="{19AA6097-D2A1-4AB1-A7AB-E754402C4888}">
      <dgm:prSet/>
      <dgm:spPr/>
      <dgm:t>
        <a:bodyPr/>
        <a:lstStyle/>
        <a:p>
          <a:r>
            <a:rPr lang="ca-ES"/>
            <a:t>Millora de la cooperació entre organismes</a:t>
          </a:r>
          <a:endParaRPr lang="en-US"/>
        </a:p>
      </dgm:t>
    </dgm:pt>
    <dgm:pt modelId="{5267058E-0515-45FF-839C-D535D7EF0304}" type="parTrans" cxnId="{0C6E8B73-3340-484A-8A66-20C564797B45}">
      <dgm:prSet/>
      <dgm:spPr/>
      <dgm:t>
        <a:bodyPr/>
        <a:lstStyle/>
        <a:p>
          <a:endParaRPr lang="en-US"/>
        </a:p>
      </dgm:t>
    </dgm:pt>
    <dgm:pt modelId="{3B9F131D-E591-471E-B90F-E1194353D065}" type="sibTrans" cxnId="{0C6E8B73-3340-484A-8A66-20C564797B45}">
      <dgm:prSet/>
      <dgm:spPr/>
      <dgm:t>
        <a:bodyPr/>
        <a:lstStyle/>
        <a:p>
          <a:endParaRPr lang="en-US"/>
        </a:p>
      </dgm:t>
    </dgm:pt>
    <dgm:pt modelId="{65EA59B1-B123-4714-A576-5C2640815373}">
      <dgm:prSet/>
      <dgm:spPr/>
      <dgm:t>
        <a:bodyPr/>
        <a:lstStyle/>
        <a:p>
          <a:r>
            <a:rPr lang="ca-ES"/>
            <a:t>Desafiaments</a:t>
          </a:r>
          <a:endParaRPr lang="en-US"/>
        </a:p>
      </dgm:t>
    </dgm:pt>
    <dgm:pt modelId="{57C6B7EC-B5C9-4A45-A733-6A9A341AADFF}" type="parTrans" cxnId="{8F4A551B-41FC-47E1-B36E-EEC075AC4FF2}">
      <dgm:prSet/>
      <dgm:spPr/>
      <dgm:t>
        <a:bodyPr/>
        <a:lstStyle/>
        <a:p>
          <a:endParaRPr lang="en-US"/>
        </a:p>
      </dgm:t>
    </dgm:pt>
    <dgm:pt modelId="{F2AD8059-3856-41CD-A0F5-CA758D91EB47}" type="sibTrans" cxnId="{8F4A551B-41FC-47E1-B36E-EEC075AC4FF2}">
      <dgm:prSet/>
      <dgm:spPr/>
      <dgm:t>
        <a:bodyPr/>
        <a:lstStyle/>
        <a:p>
          <a:endParaRPr lang="en-US"/>
        </a:p>
      </dgm:t>
    </dgm:pt>
    <dgm:pt modelId="{82CB2FD8-8538-4AC8-A28A-8B151985D558}">
      <dgm:prSet/>
      <dgm:spPr/>
      <dgm:t>
        <a:bodyPr/>
        <a:lstStyle/>
        <a:p>
          <a:r>
            <a:rPr lang="ca-ES"/>
            <a:t>Supervisió i presentació d'informes sobre l'aplicació de les recomanacions</a:t>
          </a:r>
          <a:endParaRPr lang="en-US"/>
        </a:p>
      </dgm:t>
    </dgm:pt>
    <dgm:pt modelId="{19155B13-C1B1-4312-98D8-66906DA26D2D}" type="parTrans" cxnId="{39970204-2CE2-43CC-8578-BE1C60B014DF}">
      <dgm:prSet/>
      <dgm:spPr/>
      <dgm:t>
        <a:bodyPr/>
        <a:lstStyle/>
        <a:p>
          <a:endParaRPr lang="en-US"/>
        </a:p>
      </dgm:t>
    </dgm:pt>
    <dgm:pt modelId="{BE75A68D-6089-4014-A726-7900136E4389}" type="sibTrans" cxnId="{39970204-2CE2-43CC-8578-BE1C60B014DF}">
      <dgm:prSet/>
      <dgm:spPr/>
      <dgm:t>
        <a:bodyPr/>
        <a:lstStyle/>
        <a:p>
          <a:endParaRPr lang="en-US"/>
        </a:p>
      </dgm:t>
    </dgm:pt>
    <dgm:pt modelId="{D0525914-7A69-40F5-AD3E-3C68E74FC313}">
      <dgm:prSet/>
      <dgm:spPr/>
      <dgm:t>
        <a:bodyPr/>
        <a:lstStyle/>
        <a:p>
          <a:r>
            <a:rPr lang="ca-ES"/>
            <a:t>Avaluació dimpacte</a:t>
          </a:r>
          <a:endParaRPr lang="en-US"/>
        </a:p>
      </dgm:t>
    </dgm:pt>
    <dgm:pt modelId="{82F3AC3A-58C8-49CD-8C9A-219281DB7CA0}" type="parTrans" cxnId="{B11CD718-20D6-4EA4-8D38-233B7EEB9AF7}">
      <dgm:prSet/>
      <dgm:spPr/>
      <dgm:t>
        <a:bodyPr/>
        <a:lstStyle/>
        <a:p>
          <a:endParaRPr lang="en-US"/>
        </a:p>
      </dgm:t>
    </dgm:pt>
    <dgm:pt modelId="{F771C8C2-B391-4D51-A0D8-C14381A296F1}" type="sibTrans" cxnId="{B11CD718-20D6-4EA4-8D38-233B7EEB9AF7}">
      <dgm:prSet/>
      <dgm:spPr/>
      <dgm:t>
        <a:bodyPr/>
        <a:lstStyle/>
        <a:p>
          <a:endParaRPr lang="en-US"/>
        </a:p>
      </dgm:t>
    </dgm:pt>
    <dgm:pt modelId="{E84E4DAF-679D-43E2-82DF-AB8595556BF0}">
      <dgm:prSet/>
      <dgm:spPr/>
      <dgm:t>
        <a:bodyPr/>
        <a:lstStyle/>
        <a:p>
          <a:r>
            <a:rPr lang="ca-ES"/>
            <a:t>Recursos involucrats</a:t>
          </a:r>
          <a:endParaRPr lang="en-US"/>
        </a:p>
      </dgm:t>
    </dgm:pt>
    <dgm:pt modelId="{C93E04AC-B165-4A3F-8A79-5CC3EF418A79}" type="parTrans" cxnId="{AFF120B6-C3D0-4656-91A7-43D98A8893AB}">
      <dgm:prSet/>
      <dgm:spPr/>
      <dgm:t>
        <a:bodyPr/>
        <a:lstStyle/>
        <a:p>
          <a:endParaRPr lang="en-US"/>
        </a:p>
      </dgm:t>
    </dgm:pt>
    <dgm:pt modelId="{8A24A543-039C-4BF1-AA75-7A2D8D4DA764}" type="sibTrans" cxnId="{AFF120B6-C3D0-4656-91A7-43D98A8893AB}">
      <dgm:prSet/>
      <dgm:spPr/>
      <dgm:t>
        <a:bodyPr/>
        <a:lstStyle/>
        <a:p>
          <a:endParaRPr lang="en-US"/>
        </a:p>
      </dgm:t>
    </dgm:pt>
    <dgm:pt modelId="{26BC38C8-63EE-4CEC-9B6C-D76E619E407F}">
      <dgm:prSet/>
      <dgm:spPr/>
      <dgm:t>
        <a:bodyPr/>
        <a:lstStyle/>
        <a:p>
          <a:r>
            <a:rPr lang="ca-ES"/>
            <a:t>Grups i comunitats minoritzats</a:t>
          </a:r>
          <a:endParaRPr lang="en-US"/>
        </a:p>
      </dgm:t>
    </dgm:pt>
    <dgm:pt modelId="{B81519C8-D667-4B11-9274-C2D248868860}" type="parTrans" cxnId="{3FBB9E98-9065-4374-A1BB-AF5342E3514F}">
      <dgm:prSet/>
      <dgm:spPr/>
      <dgm:t>
        <a:bodyPr/>
        <a:lstStyle/>
        <a:p>
          <a:endParaRPr lang="en-US"/>
        </a:p>
      </dgm:t>
    </dgm:pt>
    <dgm:pt modelId="{29F48C1A-A597-4CCB-A2DF-92D50DB60696}" type="sibTrans" cxnId="{3FBB9E98-9065-4374-A1BB-AF5342E3514F}">
      <dgm:prSet/>
      <dgm:spPr/>
      <dgm:t>
        <a:bodyPr/>
        <a:lstStyle/>
        <a:p>
          <a:endParaRPr lang="en-US"/>
        </a:p>
      </dgm:t>
    </dgm:pt>
    <dgm:pt modelId="{91013764-D410-A944-9732-E478E52F4784}" type="pres">
      <dgm:prSet presAssocID="{A4B8D134-D1D2-4355-ADD7-0E0F0A4C94B4}" presName="linear" presStyleCnt="0">
        <dgm:presLayoutVars>
          <dgm:animLvl val="lvl"/>
          <dgm:resizeHandles val="exact"/>
        </dgm:presLayoutVars>
      </dgm:prSet>
      <dgm:spPr/>
    </dgm:pt>
    <dgm:pt modelId="{F8838E30-DDB5-4843-A7D1-62C61C081023}" type="pres">
      <dgm:prSet presAssocID="{6849517B-833E-4A28-9E5E-C56571525A5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CAA14F8-BE5A-3C40-BBFB-63468A63250A}" type="pres">
      <dgm:prSet presAssocID="{6849517B-833E-4A28-9E5E-C56571525A50}" presName="childText" presStyleLbl="revTx" presStyleIdx="0" presStyleCnt="2">
        <dgm:presLayoutVars>
          <dgm:bulletEnabled val="1"/>
        </dgm:presLayoutVars>
      </dgm:prSet>
      <dgm:spPr/>
    </dgm:pt>
    <dgm:pt modelId="{23C3B95D-5C5A-8040-8801-D9C932B27018}" type="pres">
      <dgm:prSet presAssocID="{65EA59B1-B123-4714-A576-5C264081537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7AB4E85-C180-8747-B8EF-14011B7A3AD8}" type="pres">
      <dgm:prSet presAssocID="{65EA59B1-B123-4714-A576-5C2640815373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9970204-2CE2-43CC-8578-BE1C60B014DF}" srcId="{65EA59B1-B123-4714-A576-5C2640815373}" destId="{82CB2FD8-8538-4AC8-A28A-8B151985D558}" srcOrd="0" destOrd="0" parTransId="{19155B13-C1B1-4312-98D8-66906DA26D2D}" sibTransId="{BE75A68D-6089-4014-A726-7900136E4389}"/>
    <dgm:cxn modelId="{2B21AC15-232F-284C-9251-2FCE495D7134}" type="presOf" srcId="{A4B8D134-D1D2-4355-ADD7-0E0F0A4C94B4}" destId="{91013764-D410-A944-9732-E478E52F4784}" srcOrd="0" destOrd="0" presId="urn:microsoft.com/office/officeart/2005/8/layout/vList2"/>
    <dgm:cxn modelId="{B11CD718-20D6-4EA4-8D38-233B7EEB9AF7}" srcId="{65EA59B1-B123-4714-A576-5C2640815373}" destId="{D0525914-7A69-40F5-AD3E-3C68E74FC313}" srcOrd="1" destOrd="0" parTransId="{82F3AC3A-58C8-49CD-8C9A-219281DB7CA0}" sibTransId="{F771C8C2-B391-4D51-A0D8-C14381A296F1}"/>
    <dgm:cxn modelId="{3106621A-76BC-1849-838B-76B1F3B641FE}" type="presOf" srcId="{88AD1F4D-8C25-4DE4-9E48-F127610D2642}" destId="{5CAA14F8-BE5A-3C40-BBFB-63468A63250A}" srcOrd="0" destOrd="0" presId="urn:microsoft.com/office/officeart/2005/8/layout/vList2"/>
    <dgm:cxn modelId="{040EF21A-E104-3E45-A57A-8F37CD17E09D}" type="presOf" srcId="{EE86E29D-31C3-49EA-BE59-356D9481BD0D}" destId="{5CAA14F8-BE5A-3C40-BBFB-63468A63250A}" srcOrd="0" destOrd="2" presId="urn:microsoft.com/office/officeart/2005/8/layout/vList2"/>
    <dgm:cxn modelId="{8F4A551B-41FC-47E1-B36E-EEC075AC4FF2}" srcId="{A4B8D134-D1D2-4355-ADD7-0E0F0A4C94B4}" destId="{65EA59B1-B123-4714-A576-5C2640815373}" srcOrd="1" destOrd="0" parTransId="{57C6B7EC-B5C9-4A45-A733-6A9A341AADFF}" sibTransId="{F2AD8059-3856-41CD-A0F5-CA758D91EB47}"/>
    <dgm:cxn modelId="{E5514229-E337-BC49-8AD5-17AC2A5F6398}" type="presOf" srcId="{82CB2FD8-8538-4AC8-A28A-8B151985D558}" destId="{E7AB4E85-C180-8747-B8EF-14011B7A3AD8}" srcOrd="0" destOrd="0" presId="urn:microsoft.com/office/officeart/2005/8/layout/vList2"/>
    <dgm:cxn modelId="{317FDC36-1CE3-0A4C-A4AD-A94D61441F44}" type="presOf" srcId="{D0525914-7A69-40F5-AD3E-3C68E74FC313}" destId="{E7AB4E85-C180-8747-B8EF-14011B7A3AD8}" srcOrd="0" destOrd="1" presId="urn:microsoft.com/office/officeart/2005/8/layout/vList2"/>
    <dgm:cxn modelId="{9528E83D-C241-3246-9ADC-879271920676}" type="presOf" srcId="{19AA6097-D2A1-4AB1-A7AB-E754402C4888}" destId="{5CAA14F8-BE5A-3C40-BBFB-63468A63250A}" srcOrd="0" destOrd="4" presId="urn:microsoft.com/office/officeart/2005/8/layout/vList2"/>
    <dgm:cxn modelId="{DD714E44-AF19-F34D-AC90-28F7F701609E}" type="presOf" srcId="{26BC38C8-63EE-4CEC-9B6C-D76E619E407F}" destId="{E7AB4E85-C180-8747-B8EF-14011B7A3AD8}" srcOrd="0" destOrd="3" presId="urn:microsoft.com/office/officeart/2005/8/layout/vList2"/>
    <dgm:cxn modelId="{86CAA06C-5DA9-B94C-9D02-7620988D6696}" type="presOf" srcId="{E84E4DAF-679D-43E2-82DF-AB8595556BF0}" destId="{E7AB4E85-C180-8747-B8EF-14011B7A3AD8}" srcOrd="0" destOrd="2" presId="urn:microsoft.com/office/officeart/2005/8/layout/vList2"/>
    <dgm:cxn modelId="{0C6E8B73-3340-484A-8A66-20C564797B45}" srcId="{6849517B-833E-4A28-9E5E-C56571525A50}" destId="{19AA6097-D2A1-4AB1-A7AB-E754402C4888}" srcOrd="4" destOrd="0" parTransId="{5267058E-0515-45FF-839C-D535D7EF0304}" sibTransId="{3B9F131D-E591-471E-B90F-E1194353D065}"/>
    <dgm:cxn modelId="{48F1A186-B2C4-4796-81AB-8B46ED574CD9}" srcId="{A4B8D134-D1D2-4355-ADD7-0E0F0A4C94B4}" destId="{6849517B-833E-4A28-9E5E-C56571525A50}" srcOrd="0" destOrd="0" parTransId="{B042563E-621C-4569-9C9A-8FE9AF567525}" sibTransId="{B02DB490-97E2-4961-9480-3805E15F8D88}"/>
    <dgm:cxn modelId="{3FBB9E98-9065-4374-A1BB-AF5342E3514F}" srcId="{65EA59B1-B123-4714-A576-5C2640815373}" destId="{26BC38C8-63EE-4CEC-9B6C-D76E619E407F}" srcOrd="3" destOrd="0" parTransId="{B81519C8-D667-4B11-9274-C2D248868860}" sibTransId="{29F48C1A-A597-4CCB-A2DF-92D50DB60696}"/>
    <dgm:cxn modelId="{8D660EA3-2527-46E4-A854-1CDB8E04567F}" srcId="{6849517B-833E-4A28-9E5E-C56571525A50}" destId="{56B0A741-32BA-4FCE-8824-C3335AADB280}" srcOrd="3" destOrd="0" parTransId="{642A184C-B00C-4A6D-A4A0-DD067B8C7D1A}" sibTransId="{606C3990-BBB3-47F9-BB18-44270D762074}"/>
    <dgm:cxn modelId="{55C6A0AC-DC76-4EDF-8E34-9A496ED89957}" srcId="{6849517B-833E-4A28-9E5E-C56571525A50}" destId="{EE86E29D-31C3-49EA-BE59-356D9481BD0D}" srcOrd="2" destOrd="0" parTransId="{347E753E-FC5C-4673-8735-26888B288E19}" sibTransId="{CAD0DA9D-E6CC-48B9-B228-D90BED5A6754}"/>
    <dgm:cxn modelId="{4A59AFB3-CB29-3A40-9CA4-678BF42292F2}" type="presOf" srcId="{56B0A741-32BA-4FCE-8824-C3335AADB280}" destId="{5CAA14F8-BE5A-3C40-BBFB-63468A63250A}" srcOrd="0" destOrd="3" presId="urn:microsoft.com/office/officeart/2005/8/layout/vList2"/>
    <dgm:cxn modelId="{AFF120B6-C3D0-4656-91A7-43D98A8893AB}" srcId="{65EA59B1-B123-4714-A576-5C2640815373}" destId="{E84E4DAF-679D-43E2-82DF-AB8595556BF0}" srcOrd="2" destOrd="0" parTransId="{C93E04AC-B165-4A3F-8A79-5CC3EF418A79}" sibTransId="{8A24A543-039C-4BF1-AA75-7A2D8D4DA764}"/>
    <dgm:cxn modelId="{1A4678B6-B57C-4EA3-8E1C-1BFC9E06C879}" srcId="{6849517B-833E-4A28-9E5E-C56571525A50}" destId="{557EF6F2-B01F-429E-A539-01C480F753D3}" srcOrd="1" destOrd="0" parTransId="{7DE98C8B-295C-4CD9-9F4F-D0038F97BFF4}" sibTransId="{66B84168-3ECC-47F8-B3FB-4657E8028456}"/>
    <dgm:cxn modelId="{8FF096C0-0D42-4F78-9A09-F5D286D2482F}" srcId="{6849517B-833E-4A28-9E5E-C56571525A50}" destId="{88AD1F4D-8C25-4DE4-9E48-F127610D2642}" srcOrd="0" destOrd="0" parTransId="{1AF3C742-A7E4-497D-A4E2-1BE98DA9FF2E}" sibTransId="{499EDD10-C44A-48BC-AA73-5432E630AF8D}"/>
    <dgm:cxn modelId="{21D8FAE5-B880-174E-A9EE-853DB8F1F2B6}" type="presOf" srcId="{6849517B-833E-4A28-9E5E-C56571525A50}" destId="{F8838E30-DDB5-4843-A7D1-62C61C081023}" srcOrd="0" destOrd="0" presId="urn:microsoft.com/office/officeart/2005/8/layout/vList2"/>
    <dgm:cxn modelId="{7BD9B3E9-4CF3-5840-8858-2A5C93942C60}" type="presOf" srcId="{557EF6F2-B01F-429E-A539-01C480F753D3}" destId="{5CAA14F8-BE5A-3C40-BBFB-63468A63250A}" srcOrd="0" destOrd="1" presId="urn:microsoft.com/office/officeart/2005/8/layout/vList2"/>
    <dgm:cxn modelId="{67FED7F6-4AAC-6845-B708-665BA85735C4}" type="presOf" srcId="{65EA59B1-B123-4714-A576-5C2640815373}" destId="{23C3B95D-5C5A-8040-8801-D9C932B27018}" srcOrd="0" destOrd="0" presId="urn:microsoft.com/office/officeart/2005/8/layout/vList2"/>
    <dgm:cxn modelId="{481570CE-C368-C149-993D-B41E3AABFF17}" type="presParOf" srcId="{91013764-D410-A944-9732-E478E52F4784}" destId="{F8838E30-DDB5-4843-A7D1-62C61C081023}" srcOrd="0" destOrd="0" presId="urn:microsoft.com/office/officeart/2005/8/layout/vList2"/>
    <dgm:cxn modelId="{DCB02D65-269E-8D41-8C99-4E9F4CA792B8}" type="presParOf" srcId="{91013764-D410-A944-9732-E478E52F4784}" destId="{5CAA14F8-BE5A-3C40-BBFB-63468A63250A}" srcOrd="1" destOrd="0" presId="urn:microsoft.com/office/officeart/2005/8/layout/vList2"/>
    <dgm:cxn modelId="{1A45EFA0-5222-1442-8368-CEDA44D04D72}" type="presParOf" srcId="{91013764-D410-A944-9732-E478E52F4784}" destId="{23C3B95D-5C5A-8040-8801-D9C932B27018}" srcOrd="2" destOrd="0" presId="urn:microsoft.com/office/officeart/2005/8/layout/vList2"/>
    <dgm:cxn modelId="{DC0D8866-1E06-D646-B4FB-5E81FEF39311}" type="presParOf" srcId="{91013764-D410-A944-9732-E478E52F4784}" destId="{E7AB4E85-C180-8747-B8EF-14011B7A3AD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596460-6C08-5644-8029-D056BF2DCC65}">
      <dsp:nvSpPr>
        <dsp:cNvPr id="0" name=""/>
        <dsp:cNvSpPr/>
      </dsp:nvSpPr>
      <dsp:spPr>
        <a:xfrm>
          <a:off x="-3376891" y="-494288"/>
          <a:ext cx="4026579" cy="4026579"/>
        </a:xfrm>
        <a:prstGeom prst="blockArc">
          <a:avLst>
            <a:gd name="adj1" fmla="val 18900000"/>
            <a:gd name="adj2" fmla="val 2700000"/>
            <a:gd name="adj3" fmla="val 536"/>
          </a:avLst>
        </a:prstGeom>
        <a:noFill/>
        <a:ln w="2222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6D3A5-EB1F-8F4C-A81A-846A3E7A7514}">
      <dsp:nvSpPr>
        <dsp:cNvPr id="0" name=""/>
        <dsp:cNvSpPr/>
      </dsp:nvSpPr>
      <dsp:spPr>
        <a:xfrm>
          <a:off x="211301" y="160866"/>
          <a:ext cx="2140852" cy="271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5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/>
            <a:t>EUA</a:t>
          </a:r>
          <a:endParaRPr lang="en-ES" sz="1400" kern="1200"/>
        </a:p>
      </dsp:txBody>
      <dsp:txXfrm>
        <a:off x="211301" y="160866"/>
        <a:ext cx="2140852" cy="271543"/>
      </dsp:txXfrm>
    </dsp:sp>
    <dsp:sp modelId="{E7436031-8FF2-5B42-9909-7AE75DB5AA27}">
      <dsp:nvSpPr>
        <dsp:cNvPr id="0" name=""/>
        <dsp:cNvSpPr/>
      </dsp:nvSpPr>
      <dsp:spPr>
        <a:xfrm>
          <a:off x="41586" y="126923"/>
          <a:ext cx="339428" cy="33942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405ACD-76AF-A342-AE35-226895D14DDA}">
      <dsp:nvSpPr>
        <dsp:cNvPr id="0" name=""/>
        <dsp:cNvSpPr/>
      </dsp:nvSpPr>
      <dsp:spPr>
        <a:xfrm>
          <a:off x="457207" y="568420"/>
          <a:ext cx="1894945" cy="271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5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/>
            <a:t>Canadà </a:t>
          </a:r>
          <a:endParaRPr lang="en-ES" sz="1400" kern="1200"/>
        </a:p>
      </dsp:txBody>
      <dsp:txXfrm>
        <a:off x="457207" y="568420"/>
        <a:ext cx="1894945" cy="271543"/>
      </dsp:txXfrm>
    </dsp:sp>
    <dsp:sp modelId="{812F2A75-FBC1-C049-B13F-14AC3A95E2E5}">
      <dsp:nvSpPr>
        <dsp:cNvPr id="0" name=""/>
        <dsp:cNvSpPr/>
      </dsp:nvSpPr>
      <dsp:spPr>
        <a:xfrm>
          <a:off x="287493" y="534477"/>
          <a:ext cx="339428" cy="33942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8156B-A6E1-144E-9747-CC2F49A796BB}">
      <dsp:nvSpPr>
        <dsp:cNvPr id="0" name=""/>
        <dsp:cNvSpPr/>
      </dsp:nvSpPr>
      <dsp:spPr>
        <a:xfrm>
          <a:off x="591963" y="975675"/>
          <a:ext cx="1760190" cy="271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5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/>
            <a:t>Austràlia</a:t>
          </a:r>
          <a:endParaRPr lang="en-ES" sz="1400" kern="1200"/>
        </a:p>
      </dsp:txBody>
      <dsp:txXfrm>
        <a:off x="591963" y="975675"/>
        <a:ext cx="1760190" cy="271543"/>
      </dsp:txXfrm>
    </dsp:sp>
    <dsp:sp modelId="{ED1EF2D6-07CF-CD41-9E5A-CA22D2265251}">
      <dsp:nvSpPr>
        <dsp:cNvPr id="0" name=""/>
        <dsp:cNvSpPr/>
      </dsp:nvSpPr>
      <dsp:spPr>
        <a:xfrm>
          <a:off x="422249" y="941732"/>
          <a:ext cx="339428" cy="33942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86C66-1F9E-414D-9194-25244173F101}">
      <dsp:nvSpPr>
        <dsp:cNvPr id="0" name=""/>
        <dsp:cNvSpPr/>
      </dsp:nvSpPr>
      <dsp:spPr>
        <a:xfrm>
          <a:off x="634989" y="1383229"/>
          <a:ext cx="1717164" cy="271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5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/>
            <a:t>Nova Zelanda</a:t>
          </a:r>
          <a:endParaRPr lang="en-ES" sz="1400" kern="1200"/>
        </a:p>
      </dsp:txBody>
      <dsp:txXfrm>
        <a:off x="634989" y="1383229"/>
        <a:ext cx="1717164" cy="271543"/>
      </dsp:txXfrm>
    </dsp:sp>
    <dsp:sp modelId="{445A6838-53A9-B34C-9429-452355986F87}">
      <dsp:nvSpPr>
        <dsp:cNvPr id="0" name=""/>
        <dsp:cNvSpPr/>
      </dsp:nvSpPr>
      <dsp:spPr>
        <a:xfrm>
          <a:off x="465275" y="1349286"/>
          <a:ext cx="339428" cy="33942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0F5D9-55B0-014F-8D69-DA0FB82A3EEA}">
      <dsp:nvSpPr>
        <dsp:cNvPr id="0" name=""/>
        <dsp:cNvSpPr/>
      </dsp:nvSpPr>
      <dsp:spPr>
        <a:xfrm>
          <a:off x="591963" y="1790783"/>
          <a:ext cx="1760190" cy="271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5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/>
            <a:t>Regne Unit</a:t>
          </a:r>
          <a:endParaRPr lang="en-ES" sz="1400" kern="1200"/>
        </a:p>
      </dsp:txBody>
      <dsp:txXfrm>
        <a:off x="591963" y="1790783"/>
        <a:ext cx="1760190" cy="271543"/>
      </dsp:txXfrm>
    </dsp:sp>
    <dsp:sp modelId="{8EE6C29D-032B-2F4D-B712-FE83451B3D9C}">
      <dsp:nvSpPr>
        <dsp:cNvPr id="0" name=""/>
        <dsp:cNvSpPr/>
      </dsp:nvSpPr>
      <dsp:spPr>
        <a:xfrm>
          <a:off x="422249" y="1756840"/>
          <a:ext cx="339428" cy="33942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620DF4-B80A-3745-A773-616582AC00F0}">
      <dsp:nvSpPr>
        <dsp:cNvPr id="0" name=""/>
        <dsp:cNvSpPr/>
      </dsp:nvSpPr>
      <dsp:spPr>
        <a:xfrm>
          <a:off x="457207" y="2198038"/>
          <a:ext cx="1894945" cy="271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5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/>
            <a:t>Suècia</a:t>
          </a:r>
          <a:endParaRPr lang="en-ES" sz="1400" kern="1200"/>
        </a:p>
      </dsp:txBody>
      <dsp:txXfrm>
        <a:off x="457207" y="2198038"/>
        <a:ext cx="1894945" cy="271543"/>
      </dsp:txXfrm>
    </dsp:sp>
    <dsp:sp modelId="{DF6263DC-A0EC-7D45-BEFE-08E2979568D3}">
      <dsp:nvSpPr>
        <dsp:cNvPr id="0" name=""/>
        <dsp:cNvSpPr/>
      </dsp:nvSpPr>
      <dsp:spPr>
        <a:xfrm>
          <a:off x="287493" y="2164095"/>
          <a:ext cx="339428" cy="33942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2993E8-B05E-D94C-AF1E-C30BBE33C07C}">
      <dsp:nvSpPr>
        <dsp:cNvPr id="0" name=""/>
        <dsp:cNvSpPr/>
      </dsp:nvSpPr>
      <dsp:spPr>
        <a:xfrm>
          <a:off x="211301" y="2605592"/>
          <a:ext cx="2140852" cy="27154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5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/>
            <a:t>Portugal</a:t>
          </a:r>
          <a:endParaRPr lang="en-ES" sz="1400" kern="1200"/>
        </a:p>
      </dsp:txBody>
      <dsp:txXfrm>
        <a:off x="211301" y="2605592"/>
        <a:ext cx="2140852" cy="271543"/>
      </dsp:txXfrm>
    </dsp:sp>
    <dsp:sp modelId="{9F2950B8-5D5B-6B45-9ADA-FAC9E1474FAE}">
      <dsp:nvSpPr>
        <dsp:cNvPr id="0" name=""/>
        <dsp:cNvSpPr/>
      </dsp:nvSpPr>
      <dsp:spPr>
        <a:xfrm>
          <a:off x="41586" y="2571649"/>
          <a:ext cx="339428" cy="33942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ADF96-18A4-7547-AEF8-E66085681156}">
      <dsp:nvSpPr>
        <dsp:cNvPr id="0" name=""/>
        <dsp:cNvSpPr/>
      </dsp:nvSpPr>
      <dsp:spPr>
        <a:xfrm>
          <a:off x="0" y="356644"/>
          <a:ext cx="7012370" cy="1376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4238" tIns="395732" rIns="54423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900" kern="1200"/>
            <a:t>Relacions de parella / família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900" kern="1200"/>
            <a:t>Més enllà d'homicidis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900" kern="1200"/>
            <a:t>Revisió d'homicidis de nens/es</a:t>
          </a:r>
          <a:endParaRPr lang="en-US" sz="1900" kern="1200"/>
        </a:p>
      </dsp:txBody>
      <dsp:txXfrm>
        <a:off x="0" y="356644"/>
        <a:ext cx="7012370" cy="1376550"/>
      </dsp:txXfrm>
    </dsp:sp>
    <dsp:sp modelId="{28D5E00F-01A8-9243-8936-51DE56CC7B70}">
      <dsp:nvSpPr>
        <dsp:cNvPr id="0" name=""/>
        <dsp:cNvSpPr/>
      </dsp:nvSpPr>
      <dsp:spPr>
        <a:xfrm>
          <a:off x="350618" y="76204"/>
          <a:ext cx="4908659" cy="56087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5536" tIns="0" rIns="185536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900" kern="1200"/>
            <a:t>Extensió dels casos revisats</a:t>
          </a:r>
          <a:endParaRPr lang="en-US" sz="1900" kern="1200"/>
        </a:p>
      </dsp:txBody>
      <dsp:txXfrm>
        <a:off x="377998" y="103584"/>
        <a:ext cx="4853899" cy="506119"/>
      </dsp:txXfrm>
    </dsp:sp>
    <dsp:sp modelId="{35A67490-1388-F849-901C-F9DF1A3F64A1}">
      <dsp:nvSpPr>
        <dsp:cNvPr id="0" name=""/>
        <dsp:cNvSpPr/>
      </dsp:nvSpPr>
      <dsp:spPr>
        <a:xfrm>
          <a:off x="0" y="2116234"/>
          <a:ext cx="7012370" cy="7930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397245"/>
              <a:satOff val="2304"/>
              <a:lumOff val="228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4238" tIns="395732" rIns="54423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900" kern="1200"/>
            <a:t>Relació amb els processos penals</a:t>
          </a:r>
          <a:endParaRPr lang="en-US" sz="1900" kern="1200"/>
        </a:p>
      </dsp:txBody>
      <dsp:txXfrm>
        <a:off x="0" y="2116234"/>
        <a:ext cx="7012370" cy="793012"/>
      </dsp:txXfrm>
    </dsp:sp>
    <dsp:sp modelId="{599E9BD6-53AA-A241-BD9A-3FD6382D67F2}">
      <dsp:nvSpPr>
        <dsp:cNvPr id="0" name=""/>
        <dsp:cNvSpPr/>
      </dsp:nvSpPr>
      <dsp:spPr>
        <a:xfrm>
          <a:off x="350618" y="1835794"/>
          <a:ext cx="4908659" cy="560879"/>
        </a:xfrm>
        <a:prstGeom prst="roundRect">
          <a:avLst/>
        </a:prstGeom>
        <a:gradFill rotWithShape="0">
          <a:gsLst>
            <a:gs pos="0">
              <a:schemeClr val="accent2">
                <a:hueOff val="397245"/>
                <a:satOff val="2304"/>
                <a:lumOff val="2288"/>
                <a:alphaOff val="0"/>
                <a:tint val="98000"/>
                <a:lumMod val="110000"/>
              </a:schemeClr>
            </a:gs>
            <a:gs pos="84000">
              <a:schemeClr val="accent2">
                <a:hueOff val="397245"/>
                <a:satOff val="2304"/>
                <a:lumOff val="2288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5536" tIns="0" rIns="185536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900" kern="1200"/>
            <a:t>Procediments i temps</a:t>
          </a:r>
          <a:endParaRPr lang="en-US" sz="1900" kern="1200"/>
        </a:p>
      </dsp:txBody>
      <dsp:txXfrm>
        <a:off x="377998" y="1863174"/>
        <a:ext cx="4853899" cy="506119"/>
      </dsp:txXfrm>
    </dsp:sp>
    <dsp:sp modelId="{D9268DCC-A633-824C-9110-6870B3BFEFBA}">
      <dsp:nvSpPr>
        <dsp:cNvPr id="0" name=""/>
        <dsp:cNvSpPr/>
      </dsp:nvSpPr>
      <dsp:spPr>
        <a:xfrm>
          <a:off x="0" y="3292286"/>
          <a:ext cx="701237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794490"/>
              <a:satOff val="4609"/>
              <a:lumOff val="45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923E13-7119-3342-A061-89A2345AAFED}">
      <dsp:nvSpPr>
        <dsp:cNvPr id="0" name=""/>
        <dsp:cNvSpPr/>
      </dsp:nvSpPr>
      <dsp:spPr>
        <a:xfrm>
          <a:off x="350618" y="3011846"/>
          <a:ext cx="4908659" cy="560879"/>
        </a:xfrm>
        <a:prstGeom prst="roundRect">
          <a:avLst/>
        </a:prstGeom>
        <a:gradFill rotWithShape="0">
          <a:gsLst>
            <a:gs pos="0">
              <a:schemeClr val="accent2">
                <a:hueOff val="794490"/>
                <a:satOff val="4609"/>
                <a:lumOff val="4576"/>
                <a:alphaOff val="0"/>
                <a:tint val="98000"/>
                <a:lumMod val="110000"/>
              </a:schemeClr>
            </a:gs>
            <a:gs pos="84000">
              <a:schemeClr val="accent2">
                <a:hueOff val="794490"/>
                <a:satOff val="4609"/>
                <a:lumOff val="4576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5536" tIns="0" rIns="185536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900" kern="1200"/>
            <a:t>Anàlisi de dades, informes i difusió</a:t>
          </a:r>
          <a:endParaRPr lang="en-US" sz="1900" kern="1200"/>
        </a:p>
      </dsp:txBody>
      <dsp:txXfrm>
        <a:off x="377998" y="3039226"/>
        <a:ext cx="4853899" cy="506119"/>
      </dsp:txXfrm>
    </dsp:sp>
    <dsp:sp modelId="{AA8BA154-0FCD-0442-8806-BD12C0178B24}">
      <dsp:nvSpPr>
        <dsp:cNvPr id="0" name=""/>
        <dsp:cNvSpPr/>
      </dsp:nvSpPr>
      <dsp:spPr>
        <a:xfrm>
          <a:off x="0" y="4154126"/>
          <a:ext cx="701237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69FB56-3E48-F544-816C-F5DE505E874D}">
      <dsp:nvSpPr>
        <dsp:cNvPr id="0" name=""/>
        <dsp:cNvSpPr/>
      </dsp:nvSpPr>
      <dsp:spPr>
        <a:xfrm>
          <a:off x="350618" y="3873686"/>
          <a:ext cx="4908659" cy="560879"/>
        </a:xfrm>
        <a:prstGeom prst="roundRect">
          <a:avLst/>
        </a:prstGeom>
        <a:gradFill rotWithShape="0">
          <a:gsLst>
            <a:gs pos="0">
              <a:schemeClr val="accent2">
                <a:hueOff val="1191735"/>
                <a:satOff val="6913"/>
                <a:lumOff val="6864"/>
                <a:alphaOff val="0"/>
                <a:tint val="98000"/>
                <a:lumMod val="110000"/>
              </a:schemeClr>
            </a:gs>
            <a:gs pos="84000">
              <a:schemeClr val="accent2">
                <a:hueOff val="1191735"/>
                <a:satOff val="6913"/>
                <a:lumOff val="6864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5536" tIns="0" rIns="185536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900" kern="1200"/>
            <a:t>Recomanacions i seguiment</a:t>
          </a:r>
          <a:endParaRPr lang="en-US" sz="1900" kern="1200"/>
        </a:p>
      </dsp:txBody>
      <dsp:txXfrm>
        <a:off x="377998" y="3901066"/>
        <a:ext cx="4853899" cy="5061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38E30-DDB5-4843-A7D1-62C61C081023}">
      <dsp:nvSpPr>
        <dsp:cNvPr id="0" name=""/>
        <dsp:cNvSpPr/>
      </dsp:nvSpPr>
      <dsp:spPr>
        <a:xfrm>
          <a:off x="0" y="32093"/>
          <a:ext cx="7012370" cy="631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700" kern="1200"/>
            <a:t>Impacte</a:t>
          </a:r>
          <a:endParaRPr lang="en-US" sz="2700" kern="1200"/>
        </a:p>
      </dsp:txBody>
      <dsp:txXfrm>
        <a:off x="30842" y="62935"/>
        <a:ext cx="6950686" cy="570116"/>
      </dsp:txXfrm>
    </dsp:sp>
    <dsp:sp modelId="{5CAA14F8-BE5A-3C40-BBFB-63468A63250A}">
      <dsp:nvSpPr>
        <dsp:cNvPr id="0" name=""/>
        <dsp:cNvSpPr/>
      </dsp:nvSpPr>
      <dsp:spPr>
        <a:xfrm>
          <a:off x="0" y="663893"/>
          <a:ext cx="7012370" cy="1732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643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Millorar la prevenció i la sensibilització social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Millorar la formació qualificada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Millorar els serveis i l'avaluació i la gestió de riscos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Promoure l'autoreflexió sobre les pràctiques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Millora de la cooperació entre organismes</a:t>
          </a:r>
          <a:endParaRPr lang="en-US" sz="2100" kern="1200"/>
        </a:p>
      </dsp:txBody>
      <dsp:txXfrm>
        <a:off x="0" y="663893"/>
        <a:ext cx="7012370" cy="1732590"/>
      </dsp:txXfrm>
    </dsp:sp>
    <dsp:sp modelId="{23C3B95D-5C5A-8040-8801-D9C932B27018}">
      <dsp:nvSpPr>
        <dsp:cNvPr id="0" name=""/>
        <dsp:cNvSpPr/>
      </dsp:nvSpPr>
      <dsp:spPr>
        <a:xfrm>
          <a:off x="0" y="2396483"/>
          <a:ext cx="7012370" cy="631800"/>
        </a:xfrm>
        <a:prstGeom prst="roundRect">
          <a:avLst/>
        </a:prstGeom>
        <a:gradFill rotWithShape="0">
          <a:gsLst>
            <a:gs pos="0">
              <a:schemeClr val="accent2">
                <a:hueOff val="1191735"/>
                <a:satOff val="6913"/>
                <a:lumOff val="6864"/>
                <a:alphaOff val="0"/>
                <a:tint val="98000"/>
                <a:lumMod val="110000"/>
              </a:schemeClr>
            </a:gs>
            <a:gs pos="84000">
              <a:schemeClr val="accent2">
                <a:hueOff val="1191735"/>
                <a:satOff val="6913"/>
                <a:lumOff val="6864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700" kern="1200"/>
            <a:t>Desafiaments</a:t>
          </a:r>
          <a:endParaRPr lang="en-US" sz="2700" kern="1200"/>
        </a:p>
      </dsp:txBody>
      <dsp:txXfrm>
        <a:off x="30842" y="2427325"/>
        <a:ext cx="6950686" cy="570116"/>
      </dsp:txXfrm>
    </dsp:sp>
    <dsp:sp modelId="{E7AB4E85-C180-8747-B8EF-14011B7A3AD8}">
      <dsp:nvSpPr>
        <dsp:cNvPr id="0" name=""/>
        <dsp:cNvSpPr/>
      </dsp:nvSpPr>
      <dsp:spPr>
        <a:xfrm>
          <a:off x="0" y="3028283"/>
          <a:ext cx="7012370" cy="164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643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Supervisió i presentació d'informes sobre l'aplicació de les recomanacions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Avaluació dimpacte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Recursos involucrats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a-ES" sz="2100" kern="1200"/>
            <a:t>Grups i comunitats minoritzats</a:t>
          </a:r>
          <a:endParaRPr lang="en-US" sz="2100" kern="1200"/>
        </a:p>
      </dsp:txBody>
      <dsp:txXfrm>
        <a:off x="0" y="3028283"/>
        <a:ext cx="7012370" cy="1648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7345A13-C71B-425E-8914-11A3933AE0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5D7D89-DAB7-9719-4DE6-2656044D93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0D33B-4A72-AE4B-888D-4FD2F822AC71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2F3D8C-52D0-25F4-A670-46182CAF297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9E5779-AE5C-13AF-0A80-B35D56B834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811A6-8C48-6143-9B8E-30D60C9845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855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2AA14-DE02-40FC-9DBA-AA60087730EC}" type="datetimeFigureOut">
              <a:rPr lang="en-US" smtClean="0"/>
              <a:t>11/29/23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1CDF5-319B-499B-B445-9B2F88EC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87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1CDF5-319B-499B-B445-9B2F88ECD0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038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1CDF5-319B-499B-B445-9B2F88ECD0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818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1CDF5-319B-499B-B445-9B2F88ECD0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49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D7D821A-47B9-0145-9D5C-CCBE2F8801A7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40B14-6115-D844-8A1E-7FA1D73868C5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58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9E8DED0-A575-B54A-8B7D-FDFDAC07ED82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936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9657-E5E3-AF49-AB99-0BAA6C24DD72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64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54E0582-38ED-434B-9049-59B2FEAB5B0D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96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F39-9D88-904F-A429-15437C664767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759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82B-A1A6-B643-BB16-DC0EF8E99AE0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13616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8207-4C36-6B42-9CF4-040A1490E839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6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90F-C293-5547-B37F-D9BD4F8C7FF5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33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1CB52A-8B40-5D44-A1E6-792133AC4314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92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92B9-52D1-5C48-9914-271FAED2C0AF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006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C42F82B-A1A6-B643-BB16-DC0EF8E99AE0}" type="datetime1">
              <a:rPr lang="es-ES_tradnl" smtClean="0"/>
              <a:t>29/11/23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16096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B526CBF-0AA4-49A9-B305-EE0AF3AF6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Colleagues huddle">
            <a:extLst>
              <a:ext uri="{FF2B5EF4-FFF2-40B4-BE49-F238E27FC236}">
                <a16:creationId xmlns:a16="http://schemas.microsoft.com/office/drawing/2014/main" id="{3E7014A1-7AA4-D2BF-8F27-E8BB1EB8D3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058" r="9091" b="9333"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CC8B5139-02E6-4DEA-9CCE-962CAF0AFB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8068" y="457200"/>
            <a:ext cx="3703320" cy="5935132"/>
            <a:chOff x="438068" y="457200"/>
            <a:chExt cx="3703320" cy="593513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0470BC0-AB0D-4A03-B4F1-5DDA9A31C1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618067"/>
              <a:ext cx="3702134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4A08B2-EC2C-4641-81BE-FE8B068BE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554EC987-F679-CC07-15DC-E39118FB6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200" y="2142067"/>
            <a:ext cx="3412067" cy="29718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a" sz="2800" b="1" cap="none">
                <a:solidFill>
                  <a:srgbClr val="FFFFFF"/>
                </a:solidFill>
              </a:rPr>
              <a:t>Aprendre de les tragèdies: </a:t>
            </a:r>
            <a:br>
              <a:rPr lang="es-ES_tradnl" sz="2800" b="1" cap="none">
                <a:solidFill>
                  <a:srgbClr val="FFFFFF"/>
                </a:solidFill>
              </a:rPr>
            </a:br>
            <a:r>
              <a:rPr lang="ca" sz="2800" b="1" i="1" u="sng" cap="none">
                <a:solidFill>
                  <a:srgbClr val="FFFFFF"/>
                </a:solidFill>
              </a:rPr>
              <a:t>Anàlisis retrospectives de feminicidis. </a:t>
            </a:r>
            <a:r>
              <a:rPr lang="ca" sz="2800" i="1" cap="none">
                <a:solidFill>
                  <a:srgbClr val="FFFFFF"/>
                </a:solidFill>
              </a:rPr>
              <a:t>Experiències a l’àmbit internacional. </a:t>
            </a:r>
          </a:p>
        </p:txBody>
      </p:sp>
    </p:spTree>
    <p:extLst>
      <p:ext uri="{BB962C8B-B14F-4D97-AF65-F5344CB8AC3E}">
        <p14:creationId xmlns:p14="http://schemas.microsoft.com/office/powerpoint/2010/main" val="294148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6F6DB7-CF8D-494A-82F6-13B58DCA9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7E5194-6E82-4A44-99C3-FE7D87F34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14407"/>
            <a:ext cx="3707477" cy="561177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562D54-8548-614E-30E4-EB991059D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10" y="826346"/>
            <a:ext cx="3171905" cy="1013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a" sz="2200">
                <a:solidFill>
                  <a:srgbClr val="FFFFFF"/>
                </a:solidFill>
              </a:rPr>
              <a:t>Anàlisi retrospectiva de feminicidis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9FCC1E1-84D3-494D-A0A0-286AFA1C3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E09E90-FF79-402E-AF01-97A279BEAD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C6946F8-4B9B-4C51-9F51-2DB377392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B3D2B3D-A285-438C-A344-AED3E46A07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D4515-7180-D108-1019-FA0731AB4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110" y="2052084"/>
            <a:ext cx="3033249" cy="3856229"/>
          </a:xfrm>
        </p:spPr>
        <p:txBody>
          <a:bodyPr anchor="t">
            <a:normAutofit/>
          </a:bodyPr>
          <a:lstStyle/>
          <a:p>
            <a:r>
              <a:rPr lang="ca" sz="1600">
                <a:solidFill>
                  <a:srgbClr val="FFFFFF"/>
                </a:solidFill>
              </a:rPr>
              <a:t>Domestic Homicide Review (DHR)</a:t>
            </a:r>
          </a:p>
          <a:p>
            <a:r>
              <a:rPr lang="ca" sz="1600">
                <a:solidFill>
                  <a:srgbClr val="FFFFFF"/>
                </a:solidFill>
              </a:rPr>
              <a:t>Domestic Violence Fatality Review (DVFR)</a:t>
            </a:r>
          </a:p>
          <a:p>
            <a:r>
              <a:rPr lang="ca" sz="1600">
                <a:solidFill>
                  <a:srgbClr val="FFFFFF"/>
                </a:solidFill>
              </a:rPr>
              <a:t>Anàlisi retrospectiva d’homicidis de VD (Portugal)</a:t>
            </a:r>
          </a:p>
        </p:txBody>
      </p:sp>
      <p:pic>
        <p:nvPicPr>
          <p:cNvPr id="5" name="Picture 4" descr="A picture containing text, screenshot, font, document&#10;&#10;Description automatically generated">
            <a:extLst>
              <a:ext uri="{FF2B5EF4-FFF2-40B4-BE49-F238E27FC236}">
                <a16:creationId xmlns:a16="http://schemas.microsoft.com/office/drawing/2014/main" id="{9E3021D0-D950-FE78-A526-E79515C85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800" y="1806151"/>
            <a:ext cx="6866506" cy="324442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884DF-A065-0E7F-59B4-F7CBB2195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0800"/>
            <a:ext cx="105250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9E57DC2-970A-4B3E-BB1C-7A09969E49DF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07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798E696-4BBA-46BE-AD86-F7E300B89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1363"/>
            <a:ext cx="12191999" cy="62566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0B0CA3-C333-4560-9975-E31D1B7B92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B6FE05-2267-EDF5-98E5-5D9840FB4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9643" y="1037967"/>
            <a:ext cx="3054091" cy="4709131"/>
          </a:xfrm>
        </p:spPr>
        <p:txBody>
          <a:bodyPr anchor="ctr">
            <a:normAutofit/>
          </a:bodyPr>
          <a:lstStyle/>
          <a:p>
            <a:r>
              <a:rPr lang="ca" dirty="0">
                <a:solidFill>
                  <a:srgbClr val="FFFEFF"/>
                </a:solidFill>
              </a:rPr>
              <a:t>Anàlisi retrospectiva de feminicidis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AE146-BC2D-59C3-1636-1F5D8B90B65E}"/>
              </a:ext>
            </a:extLst>
          </p:cNvPr>
          <p:cNvSpPr>
            <a:spLocks/>
          </p:cNvSpPr>
          <p:nvPr/>
        </p:nvSpPr>
        <p:spPr>
          <a:xfrm>
            <a:off x="486033" y="2359956"/>
            <a:ext cx="6536077" cy="303800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Què és?</a:t>
            </a:r>
          </a:p>
          <a:p>
            <a:pPr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Objectius</a:t>
            </a:r>
            <a:endParaRPr lang="es" sz="1512" kern="120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Països on s'han implementat</a:t>
            </a:r>
          </a:p>
          <a:p>
            <a:pPr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Tipus de comitès</a:t>
            </a:r>
          </a:p>
          <a:p>
            <a:pPr marL="384048" lvl="1"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Organismes públics implicats</a:t>
            </a:r>
          </a:p>
          <a:p>
            <a:pPr marL="384048" lvl="1"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Participació d'organitzacions no governamentals</a:t>
            </a:r>
          </a:p>
          <a:p>
            <a:pPr marL="384048" lvl="1"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Participació de les famílies i comunitats</a:t>
            </a:r>
          </a:p>
          <a:p>
            <a:pPr defTabSz="384048">
              <a:spcAft>
                <a:spcPts val="600"/>
              </a:spcAft>
            </a:pPr>
            <a:r>
              <a:rPr lang="ca" sz="1512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Característiques d'integrants dels comitès</a:t>
            </a:r>
            <a:endParaRPr lang="es">
              <a:effectLst/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36346D-3EF4-9A5A-CFF4-73AEA7E892ED}"/>
              </a:ext>
            </a:extLst>
          </p:cNvPr>
          <p:cNvSpPr>
            <a:spLocks/>
          </p:cNvSpPr>
          <p:nvPr/>
        </p:nvSpPr>
        <p:spPr>
          <a:xfrm>
            <a:off x="6588874" y="5214678"/>
            <a:ext cx="892813" cy="309725"/>
          </a:xfrm>
          <a:prstGeom prst="rect">
            <a:avLst/>
          </a:prstGeom>
        </p:spPr>
        <p:txBody>
          <a:bodyPr/>
          <a:lstStyle/>
          <a:p>
            <a:pPr defTabSz="384048">
              <a:spcAft>
                <a:spcPts val="600"/>
              </a:spcAft>
            </a:pPr>
            <a:fld id="{69E57DC2-970A-4B3E-BB1C-7A09969E49DF}" type="slidenum">
              <a:rPr lang="en-US" sz="151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384048"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57398CC-2CF6-0E91-19F1-2ADD8EB483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5649345"/>
              </p:ext>
            </p:extLst>
          </p:nvPr>
        </p:nvGraphicFramePr>
        <p:xfrm>
          <a:off x="5108058" y="1260661"/>
          <a:ext cx="2390345" cy="3038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6944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5F28DDD-9641-43BA-944D-79B068705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solidFill>
            <a:srgbClr val="FFF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B6FE05-2267-EDF5-98E5-5D9840FB4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228" y="1037967"/>
            <a:ext cx="3054091" cy="4709131"/>
          </a:xfrm>
        </p:spPr>
        <p:txBody>
          <a:bodyPr anchor="ctr">
            <a:normAutofit/>
          </a:bodyPr>
          <a:lstStyle/>
          <a:p>
            <a:r>
              <a:rPr lang="ca">
                <a:solidFill>
                  <a:schemeClr val="accent1"/>
                </a:solidFill>
              </a:rPr>
              <a:t>Anàlisi retrospectiva de femicidis / feminicidis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AA2954-062E-4B72-A97B-0B066FB15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CA29A6-E0B1-40CD-ADF7-7B8E932A3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D5F866-AD72-475A-B6C6-54E4577D4A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2BAD4C-6EA9-4F10-92D4-A1C8C53DA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6851" y="723898"/>
            <a:ext cx="7498616" cy="567690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36346D-3EF4-9A5A-CFF4-73AEA7E8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6426" y="5956137"/>
            <a:ext cx="6733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fld id="{69E57DC2-970A-4B3E-BB1C-7A09969E49DF}" type="slidenum"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pPr algn="l">
                <a:spcAft>
                  <a:spcPts val="600"/>
                </a:spcAft>
              </a:pPr>
              <a:t>4</a:t>
            </a:fld>
            <a:endParaRPr lang="en-US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35B96AE4-6F11-DD62-9B27-84F1561041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437735"/>
              </p:ext>
            </p:extLst>
          </p:nvPr>
        </p:nvGraphicFramePr>
        <p:xfrm>
          <a:off x="4598438" y="1037967"/>
          <a:ext cx="7012370" cy="4709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0116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5F28DDD-9641-43BA-944D-79B068705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solidFill>
            <a:srgbClr val="FFF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D9E854-7956-9D06-849E-96D150EFE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228" y="1037967"/>
            <a:ext cx="3054091" cy="4709131"/>
          </a:xfrm>
        </p:spPr>
        <p:txBody>
          <a:bodyPr anchor="ctr">
            <a:normAutofit/>
          </a:bodyPr>
          <a:lstStyle/>
          <a:p>
            <a:r>
              <a:rPr lang="ca">
                <a:solidFill>
                  <a:schemeClr val="accent1"/>
                </a:solidFill>
              </a:rPr>
              <a:t>Impacte i desafiaments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AA2954-062E-4B72-A97B-0B066FB15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CA29A6-E0B1-40CD-ADF7-7B8E932A3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D5F866-AD72-475A-B6C6-54E4577D4A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2BAD4C-6EA9-4F10-92D4-A1C8C53DA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6851" y="723898"/>
            <a:ext cx="7498616" cy="567690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8810E-7102-85C2-9074-89D426287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6426" y="5956137"/>
            <a:ext cx="6733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fld id="{69E57DC2-970A-4B3E-BB1C-7A09969E49DF}" type="slidenum"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pPr algn="l">
                <a:spcAft>
                  <a:spcPts val="600"/>
                </a:spcAft>
              </a:pPr>
              <a:t>5</a:t>
            </a:fld>
            <a:endParaRPr lang="en-US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10CB59B-F63B-7D0A-304C-2F23ECEE06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523949"/>
              </p:ext>
            </p:extLst>
          </p:nvPr>
        </p:nvGraphicFramePr>
        <p:xfrm>
          <a:off x="4598438" y="1037967"/>
          <a:ext cx="7012370" cy="4709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8831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92989FB-1024-49B7-BDF1-B3CE27D48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solidFill>
            <a:srgbClr val="FFF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21FEE2-10E1-3AE3-7C21-C0CABA2CB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228" y="1073231"/>
            <a:ext cx="3054091" cy="4711539"/>
          </a:xfrm>
        </p:spPr>
        <p:txBody>
          <a:bodyPr anchor="ctr">
            <a:normAutofit/>
          </a:bodyPr>
          <a:lstStyle/>
          <a:p>
            <a:r>
              <a:rPr lang="ca" sz="2700">
                <a:solidFill>
                  <a:schemeClr val="accent1"/>
                </a:solidFill>
              </a:rPr>
              <a:t>Per què les anàlisis retrospectives dels feminicidis són una eina rellevant?</a:t>
            </a:r>
            <a:endParaRPr lang="es" sz="2700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EE959E-BF10-4204-9556-D1707088D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D17B6A-CB37-4005-9681-A20AFCDC7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7BBDE9-DAED-40B0-A640-503C918D1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53B42-7EB7-DA97-EAD1-914F4935A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6426" y="5956137"/>
            <a:ext cx="6733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fld id="{69E57DC2-970A-4B3E-BB1C-7A09969E49DF}" type="slidenum"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pPr algn="l">
                <a:spcAft>
                  <a:spcPts val="600"/>
                </a:spcAft>
              </a:pPr>
              <a:t>6</a:t>
            </a:fld>
            <a:endParaRPr lang="en-US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BC7EA7B-802E-41F4-8926-C4475287A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6851" y="723898"/>
            <a:ext cx="7498616" cy="567690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2F9292B6-CBC5-8BC3-325F-1C3ABDC32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2629" y="1073231"/>
            <a:ext cx="6599582" cy="4711539"/>
          </a:xfrm>
        </p:spPr>
        <p:txBody>
          <a:bodyPr>
            <a:normAutofit/>
          </a:bodyPr>
          <a:lstStyle/>
          <a:p>
            <a:r>
              <a:rPr lang="ca" sz="2000">
                <a:solidFill>
                  <a:srgbClr val="FFFFFF"/>
                </a:solidFill>
              </a:rPr>
              <a:t>Complementen la legislació i les polítiques existents sobre feminicidi</a:t>
            </a:r>
          </a:p>
          <a:p>
            <a:r>
              <a:rPr lang="ca" sz="2000">
                <a:solidFill>
                  <a:srgbClr val="FFFFFF"/>
                </a:solidFill>
              </a:rPr>
              <a:t>Focus social </a:t>
            </a:r>
            <a:r>
              <a:rPr lang="ca" sz="2000">
                <a:solidFill>
                  <a:srgbClr val="FFFFFF"/>
                </a:solidFill>
                <a:effectLst/>
              </a:rPr>
              <a:t>i institucional més enllà de la responsabilitat penal individual i respostes de l'SJP </a:t>
            </a:r>
            <a:r>
              <a:rPr lang="ca" sz="2000">
                <a:solidFill>
                  <a:srgbClr val="FFFFFF"/>
                </a:solidFill>
                <a:effectLst/>
                <a:sym typeface="Wingdings" pitchFamily="2" charset="2"/>
              </a:rPr>
              <a:t> </a:t>
            </a:r>
            <a:r>
              <a:rPr lang="ca" sz="2000">
                <a:solidFill>
                  <a:srgbClr val="FFFFFF"/>
                </a:solidFill>
                <a:effectLst/>
              </a:rPr>
              <a:t>un problema social complex</a:t>
            </a:r>
            <a:r>
              <a:rPr lang="ca" sz="2000">
                <a:solidFill>
                  <a:srgbClr val="FFFFFF"/>
                </a:solidFill>
              </a:rPr>
              <a:t> </a:t>
            </a:r>
            <a:endParaRPr lang="es" sz="2000">
              <a:solidFill>
                <a:srgbClr val="FFFFFF"/>
              </a:solidFill>
              <a:effectLst/>
            </a:endParaRPr>
          </a:p>
          <a:p>
            <a:r>
              <a:rPr lang="ca" sz="2000">
                <a:solidFill>
                  <a:srgbClr val="FFFFFF"/>
                </a:solidFill>
              </a:rPr>
              <a:t>Considerar el coneixement i les perspectives de les famílies i les xarxes socials </a:t>
            </a:r>
            <a:r>
              <a:rPr lang="ca" sz="200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ca" sz="2000">
                <a:solidFill>
                  <a:srgbClr val="FFFFFF"/>
                </a:solidFill>
              </a:rPr>
              <a:t>potencial reparador de la seva participació.</a:t>
            </a:r>
          </a:p>
          <a:p>
            <a:r>
              <a:rPr lang="ca" sz="2000">
                <a:solidFill>
                  <a:srgbClr val="FFFFFF"/>
                </a:solidFill>
              </a:rPr>
              <a:t>La participació d’actors públics i privats fomenta la coordinació multisectorial i un enfocament </a:t>
            </a:r>
            <a:r>
              <a:rPr lang="ca" sz="2000" i="1">
                <a:solidFill>
                  <a:srgbClr val="FFFFFF"/>
                </a:solidFill>
              </a:rPr>
              <a:t>whole-of-state</a:t>
            </a:r>
            <a:r>
              <a:rPr lang="ca" sz="2000">
                <a:solidFill>
                  <a:srgbClr val="FFFFFF"/>
                </a:solidFill>
              </a:rPr>
              <a:t> per a la prevenció de la violència contra les dones per raons de gènere.</a:t>
            </a:r>
          </a:p>
        </p:txBody>
      </p:sp>
    </p:spTree>
    <p:extLst>
      <p:ext uri="{BB962C8B-B14F-4D97-AF65-F5344CB8AC3E}">
        <p14:creationId xmlns:p14="http://schemas.microsoft.com/office/powerpoint/2010/main" val="37106682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{EEB1A85D-773B-8449-8B87-6139261F340C}tf10001123</Template>
  <TotalTime>12634</TotalTime>
  <Words>277</Words>
  <Application>Microsoft Macintosh PowerPoint</Application>
  <PresentationFormat>Widescreen</PresentationFormat>
  <Paragraphs>55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Gill Sans MT</vt:lpstr>
      <vt:lpstr>Wingdings 2</vt:lpstr>
      <vt:lpstr>Dividend</vt:lpstr>
      <vt:lpstr>Aprendre de les tragèdies:  Anàlisis retrospectives de feminicidis. Experiències a l’àmbit internacional. </vt:lpstr>
      <vt:lpstr>Anàlisi retrospectiva de feminicidis</vt:lpstr>
      <vt:lpstr>Anàlisi retrospectiva de feminicidis</vt:lpstr>
      <vt:lpstr>Anàlisi retrospectiva de femicidis / feminicidis</vt:lpstr>
      <vt:lpstr>Impacte i desafiaments</vt:lpstr>
      <vt:lpstr>Per què les anàlisis retrospectives dels feminicidis són una eina rellevant?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paper Domestic homicide review / Femicide review committees</dc:title>
  <dc:creator>Patsilí Toledo</dc:creator>
  <cp:lastModifiedBy>Patsilí Toledo</cp:lastModifiedBy>
  <cp:revision>14</cp:revision>
  <dcterms:created xsi:type="dcterms:W3CDTF">2023-04-02T14:14:12Z</dcterms:created>
  <dcterms:modified xsi:type="dcterms:W3CDTF">2023-11-29T22:52:47Z</dcterms:modified>
</cp:coreProperties>
</file>