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7" r:id="rId2"/>
    <p:sldId id="350" r:id="rId3"/>
    <p:sldId id="348" r:id="rId4"/>
    <p:sldId id="349" r:id="rId5"/>
    <p:sldId id="315" r:id="rId6"/>
    <p:sldId id="327" r:id="rId7"/>
    <p:sldId id="345" r:id="rId8"/>
    <p:sldId id="313" r:id="rId9"/>
    <p:sldId id="347" r:id="rId10"/>
    <p:sldId id="344" r:id="rId11"/>
    <p:sldId id="323" r:id="rId12"/>
    <p:sldId id="331" r:id="rId13"/>
    <p:sldId id="329" r:id="rId14"/>
    <p:sldId id="332" r:id="rId15"/>
    <p:sldId id="333" r:id="rId16"/>
    <p:sldId id="304" r:id="rId17"/>
    <p:sldId id="334" r:id="rId18"/>
    <p:sldId id="335" r:id="rId19"/>
    <p:sldId id="336" r:id="rId20"/>
    <p:sldId id="337" r:id="rId21"/>
    <p:sldId id="341" r:id="rId22"/>
    <p:sldId id="342" r:id="rId23"/>
    <p:sldId id="343" r:id="rId24"/>
    <p:sldId id="314" r:id="rId25"/>
    <p:sldId id="306" r:id="rId26"/>
  </p:sldIdLst>
  <p:sldSz cx="12192000" cy="6858000"/>
  <p:notesSz cx="7104063" cy="10234613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7C89"/>
    <a:srgbClr val="507C9C"/>
    <a:srgbClr val="908D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 mitjà 2 - èmfasi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 mitjà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Sense estil, quadrícula de tau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581" y="48"/>
      </p:cViewPr>
      <p:guideLst>
        <p:guide orient="horz" pos="2160"/>
        <p:guide pos="3863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64" d="100"/>
          <a:sy n="64" d="100"/>
        </p:scale>
        <p:origin x="186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tsmosteiro\Downloads\t4700mun201300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tsmosteiro\Desktop\Homes_sociodemogr&#224;fic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tsmosteiro\Desktop\Homes_sociodemogr&#224;fic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tsmosteiro\Desktop\Homes_sociodemogr&#224;fic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06.ftx.interior.intranet.gencat.cat\0601_GSPT$\GABINET\20%20Grup%20enquestes\03%20EVMC%20Dones\EVMC%202021\An&#224;lisi%20m&#242;dul%20homes\Homes_sociodemogr&#224;fic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06.ftx.interior.intranet.gencat.cat\0601_GSPT$\GABINET\20%20Grup%20enquestes\03%20EVMC%20Dones\EVMC%202021\An&#224;lisi%20m&#242;dul%20homes\Homes_sociodemogr&#224;fic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06.ftx.interior.intranet.gencat.cat\0601_GSPT$\GABINET\20%20Grup%20enquestes\03%20EVMC%20Dones\EVMC%202021\An&#224;lisi%20m&#242;dul%20homes\Homes_sociodemogr&#224;fic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8232074438970989E-2"/>
          <c:y val="2.2826797385620917E-2"/>
          <c:w val="0.96176792556102897"/>
          <c:h val="0.95434640522875813"/>
        </c:manualLayout>
      </c:layout>
      <c:scatterChart>
        <c:scatterStyle val="lineMarker"/>
        <c:varyColors val="0"/>
        <c:ser>
          <c:idx val="0"/>
          <c:order val="0"/>
          <c:tx>
            <c:strRef>
              <c:f>t4700mun201300!$E$1</c:f>
              <c:strCache>
                <c:ptCount val="1"/>
                <c:pt idx="0">
                  <c:v>datos_y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bg1">
                  <a:lumMod val="75000"/>
                </a:schemeClr>
              </a:solidFill>
              <a:ln w="9525">
                <a:solidFill>
                  <a:srgbClr val="C00000">
                    <a:alpha val="0"/>
                  </a:srgbClr>
                </a:solidFill>
              </a:ln>
              <a:effectLst/>
            </c:spPr>
          </c:marker>
          <c:xVal>
            <c:numRef>
              <c:f>t4700mun201300!$D$2:$D$948</c:f>
              <c:numCache>
                <c:formatCode>General</c:formatCode>
                <c:ptCount val="947"/>
                <c:pt idx="0">
                  <c:v>342450</c:v>
                </c:pt>
                <c:pt idx="1">
                  <c:v>408471</c:v>
                </c:pt>
                <c:pt idx="2">
                  <c:v>314700</c:v>
                </c:pt>
                <c:pt idx="3">
                  <c:v>342100</c:v>
                </c:pt>
                <c:pt idx="4">
                  <c:v>386250</c:v>
                </c:pt>
                <c:pt idx="5">
                  <c:v>487450</c:v>
                </c:pt>
                <c:pt idx="6">
                  <c:v>437818</c:v>
                </c:pt>
                <c:pt idx="7">
                  <c:v>363150</c:v>
                </c:pt>
                <c:pt idx="8">
                  <c:v>480450</c:v>
                </c:pt>
                <c:pt idx="9">
                  <c:v>287900</c:v>
                </c:pt>
                <c:pt idx="10">
                  <c:v>311750</c:v>
                </c:pt>
                <c:pt idx="11">
                  <c:v>377225</c:v>
                </c:pt>
                <c:pt idx="12">
                  <c:v>311250</c:v>
                </c:pt>
                <c:pt idx="13">
                  <c:v>477024</c:v>
                </c:pt>
                <c:pt idx="14">
                  <c:v>300450</c:v>
                </c:pt>
                <c:pt idx="15">
                  <c:v>305600</c:v>
                </c:pt>
                <c:pt idx="16">
                  <c:v>327750</c:v>
                </c:pt>
                <c:pt idx="17">
                  <c:v>373400</c:v>
                </c:pt>
                <c:pt idx="18">
                  <c:v>340050</c:v>
                </c:pt>
                <c:pt idx="19">
                  <c:v>506700</c:v>
                </c:pt>
                <c:pt idx="20">
                  <c:v>286800</c:v>
                </c:pt>
                <c:pt idx="21">
                  <c:v>301200</c:v>
                </c:pt>
                <c:pt idx="22">
                  <c:v>293725</c:v>
                </c:pt>
                <c:pt idx="23">
                  <c:v>308075</c:v>
                </c:pt>
                <c:pt idx="24">
                  <c:v>346875</c:v>
                </c:pt>
                <c:pt idx="25">
                  <c:v>298500</c:v>
                </c:pt>
                <c:pt idx="26">
                  <c:v>289450</c:v>
                </c:pt>
                <c:pt idx="27">
                  <c:v>336300</c:v>
                </c:pt>
                <c:pt idx="28">
                  <c:v>441226</c:v>
                </c:pt>
                <c:pt idx="29">
                  <c:v>281025</c:v>
                </c:pt>
                <c:pt idx="30">
                  <c:v>298277</c:v>
                </c:pt>
                <c:pt idx="31">
                  <c:v>301525</c:v>
                </c:pt>
                <c:pt idx="32">
                  <c:v>330350</c:v>
                </c:pt>
                <c:pt idx="33">
                  <c:v>303950</c:v>
                </c:pt>
                <c:pt idx="34">
                  <c:v>299225</c:v>
                </c:pt>
                <c:pt idx="35">
                  <c:v>362050</c:v>
                </c:pt>
                <c:pt idx="36">
                  <c:v>358325</c:v>
                </c:pt>
                <c:pt idx="37">
                  <c:v>287125</c:v>
                </c:pt>
                <c:pt idx="38">
                  <c:v>284450</c:v>
                </c:pt>
                <c:pt idx="39">
                  <c:v>298025</c:v>
                </c:pt>
                <c:pt idx="40">
                  <c:v>341900</c:v>
                </c:pt>
                <c:pt idx="41">
                  <c:v>330993</c:v>
                </c:pt>
                <c:pt idx="42">
                  <c:v>408500</c:v>
                </c:pt>
                <c:pt idx="43">
                  <c:v>425786</c:v>
                </c:pt>
                <c:pt idx="44">
                  <c:v>296550</c:v>
                </c:pt>
                <c:pt idx="45">
                  <c:v>345125</c:v>
                </c:pt>
                <c:pt idx="46">
                  <c:v>363800</c:v>
                </c:pt>
                <c:pt idx="47">
                  <c:v>467200</c:v>
                </c:pt>
                <c:pt idx="48">
                  <c:v>314950</c:v>
                </c:pt>
                <c:pt idx="49">
                  <c:v>438668</c:v>
                </c:pt>
                <c:pt idx="50">
                  <c:v>306850</c:v>
                </c:pt>
                <c:pt idx="51">
                  <c:v>295650</c:v>
                </c:pt>
                <c:pt idx="52">
                  <c:v>470075</c:v>
                </c:pt>
                <c:pt idx="53">
                  <c:v>340525</c:v>
                </c:pt>
                <c:pt idx="54">
                  <c:v>327025</c:v>
                </c:pt>
                <c:pt idx="55">
                  <c:v>383100</c:v>
                </c:pt>
                <c:pt idx="56">
                  <c:v>328200</c:v>
                </c:pt>
                <c:pt idx="57">
                  <c:v>459875</c:v>
                </c:pt>
                <c:pt idx="58">
                  <c:v>462519</c:v>
                </c:pt>
                <c:pt idx="59">
                  <c:v>461697</c:v>
                </c:pt>
                <c:pt idx="60">
                  <c:v>470600</c:v>
                </c:pt>
                <c:pt idx="61">
                  <c:v>370472</c:v>
                </c:pt>
                <c:pt idx="62">
                  <c:v>324625</c:v>
                </c:pt>
                <c:pt idx="63">
                  <c:v>450180</c:v>
                </c:pt>
                <c:pt idx="64">
                  <c:v>506275</c:v>
                </c:pt>
                <c:pt idx="65">
                  <c:v>269375</c:v>
                </c:pt>
                <c:pt idx="66">
                  <c:v>312800</c:v>
                </c:pt>
                <c:pt idx="67">
                  <c:v>383375</c:v>
                </c:pt>
                <c:pt idx="68">
                  <c:v>413258</c:v>
                </c:pt>
                <c:pt idx="69">
                  <c:v>308525</c:v>
                </c:pt>
                <c:pt idx="70">
                  <c:v>338150</c:v>
                </c:pt>
                <c:pt idx="71">
                  <c:v>296100</c:v>
                </c:pt>
                <c:pt idx="72">
                  <c:v>305800</c:v>
                </c:pt>
                <c:pt idx="73">
                  <c:v>314700</c:v>
                </c:pt>
                <c:pt idx="74">
                  <c:v>402919</c:v>
                </c:pt>
                <c:pt idx="75">
                  <c:v>414672</c:v>
                </c:pt>
                <c:pt idx="76">
                  <c:v>493025</c:v>
                </c:pt>
                <c:pt idx="77">
                  <c:v>397872</c:v>
                </c:pt>
                <c:pt idx="78">
                  <c:v>437019</c:v>
                </c:pt>
                <c:pt idx="79">
                  <c:v>426300</c:v>
                </c:pt>
                <c:pt idx="80">
                  <c:v>406270</c:v>
                </c:pt>
                <c:pt idx="81">
                  <c:v>340600</c:v>
                </c:pt>
                <c:pt idx="82">
                  <c:v>317825</c:v>
                </c:pt>
                <c:pt idx="83">
                  <c:v>436578</c:v>
                </c:pt>
                <c:pt idx="84">
                  <c:v>406664</c:v>
                </c:pt>
                <c:pt idx="85">
                  <c:v>381275</c:v>
                </c:pt>
                <c:pt idx="86">
                  <c:v>480700</c:v>
                </c:pt>
                <c:pt idx="87">
                  <c:v>335025</c:v>
                </c:pt>
                <c:pt idx="88">
                  <c:v>352025</c:v>
                </c:pt>
                <c:pt idx="89">
                  <c:v>426944</c:v>
                </c:pt>
                <c:pt idx="90">
                  <c:v>431300</c:v>
                </c:pt>
                <c:pt idx="91">
                  <c:v>350525</c:v>
                </c:pt>
                <c:pt idx="92">
                  <c:v>492650</c:v>
                </c:pt>
                <c:pt idx="93">
                  <c:v>358855</c:v>
                </c:pt>
                <c:pt idx="94">
                  <c:v>274275</c:v>
                </c:pt>
                <c:pt idx="95">
                  <c:v>313450</c:v>
                </c:pt>
                <c:pt idx="96">
                  <c:v>410017</c:v>
                </c:pt>
                <c:pt idx="97">
                  <c:v>517300</c:v>
                </c:pt>
                <c:pt idx="98">
                  <c:v>334725</c:v>
                </c:pt>
                <c:pt idx="99">
                  <c:v>310650</c:v>
                </c:pt>
                <c:pt idx="100">
                  <c:v>507950</c:v>
                </c:pt>
                <c:pt idx="101">
                  <c:v>325900</c:v>
                </c:pt>
                <c:pt idx="102">
                  <c:v>315200</c:v>
                </c:pt>
                <c:pt idx="103">
                  <c:v>329900</c:v>
                </c:pt>
                <c:pt idx="104">
                  <c:v>312700</c:v>
                </c:pt>
                <c:pt idx="105">
                  <c:v>369442</c:v>
                </c:pt>
                <c:pt idx="106">
                  <c:v>334500</c:v>
                </c:pt>
                <c:pt idx="107">
                  <c:v>380900</c:v>
                </c:pt>
                <c:pt idx="108">
                  <c:v>399325</c:v>
                </c:pt>
                <c:pt idx="109">
                  <c:v>318500</c:v>
                </c:pt>
                <c:pt idx="110">
                  <c:v>303150</c:v>
                </c:pt>
                <c:pt idx="111">
                  <c:v>291150</c:v>
                </c:pt>
                <c:pt idx="112">
                  <c:v>301350</c:v>
                </c:pt>
                <c:pt idx="113">
                  <c:v>404657</c:v>
                </c:pt>
                <c:pt idx="114">
                  <c:v>475225</c:v>
                </c:pt>
                <c:pt idx="115">
                  <c:v>478500</c:v>
                </c:pt>
                <c:pt idx="116">
                  <c:v>476150</c:v>
                </c:pt>
                <c:pt idx="117">
                  <c:v>435386</c:v>
                </c:pt>
                <c:pt idx="118">
                  <c:v>363775</c:v>
                </c:pt>
                <c:pt idx="119">
                  <c:v>503350</c:v>
                </c:pt>
                <c:pt idx="120">
                  <c:v>309400</c:v>
                </c:pt>
                <c:pt idx="121">
                  <c:v>373450</c:v>
                </c:pt>
                <c:pt idx="122">
                  <c:v>491450</c:v>
                </c:pt>
                <c:pt idx="123">
                  <c:v>346325</c:v>
                </c:pt>
                <c:pt idx="124">
                  <c:v>482650</c:v>
                </c:pt>
                <c:pt idx="125">
                  <c:v>488225</c:v>
                </c:pt>
                <c:pt idx="126">
                  <c:v>408050</c:v>
                </c:pt>
                <c:pt idx="127">
                  <c:v>369325</c:v>
                </c:pt>
                <c:pt idx="128">
                  <c:v>313450</c:v>
                </c:pt>
                <c:pt idx="129">
                  <c:v>492825</c:v>
                </c:pt>
                <c:pt idx="130">
                  <c:v>322300</c:v>
                </c:pt>
                <c:pt idx="131">
                  <c:v>334050</c:v>
                </c:pt>
                <c:pt idx="132">
                  <c:v>494000</c:v>
                </c:pt>
                <c:pt idx="133">
                  <c:v>417011</c:v>
                </c:pt>
                <c:pt idx="134">
                  <c:v>311350</c:v>
                </c:pt>
                <c:pt idx="135">
                  <c:v>280175</c:v>
                </c:pt>
                <c:pt idx="136">
                  <c:v>331350</c:v>
                </c:pt>
                <c:pt idx="137">
                  <c:v>302500</c:v>
                </c:pt>
                <c:pt idx="138">
                  <c:v>361100</c:v>
                </c:pt>
                <c:pt idx="139">
                  <c:v>463425</c:v>
                </c:pt>
                <c:pt idx="140">
                  <c:v>398400</c:v>
                </c:pt>
                <c:pt idx="141">
                  <c:v>442448</c:v>
                </c:pt>
                <c:pt idx="142">
                  <c:v>473925</c:v>
                </c:pt>
                <c:pt idx="143">
                  <c:v>310200</c:v>
                </c:pt>
                <c:pt idx="144">
                  <c:v>351925</c:v>
                </c:pt>
                <c:pt idx="145">
                  <c:v>485200</c:v>
                </c:pt>
                <c:pt idx="146">
                  <c:v>498100</c:v>
                </c:pt>
                <c:pt idx="147">
                  <c:v>390478</c:v>
                </c:pt>
                <c:pt idx="148">
                  <c:v>355500</c:v>
                </c:pt>
                <c:pt idx="149">
                  <c:v>356025</c:v>
                </c:pt>
                <c:pt idx="150">
                  <c:v>391850</c:v>
                </c:pt>
                <c:pt idx="151">
                  <c:v>449570</c:v>
                </c:pt>
                <c:pt idx="152">
                  <c:v>447375</c:v>
                </c:pt>
                <c:pt idx="153">
                  <c:v>522850</c:v>
                </c:pt>
                <c:pt idx="154">
                  <c:v>376408</c:v>
                </c:pt>
                <c:pt idx="155">
                  <c:v>380100</c:v>
                </c:pt>
                <c:pt idx="156">
                  <c:v>415886</c:v>
                </c:pt>
                <c:pt idx="157">
                  <c:v>460711</c:v>
                </c:pt>
                <c:pt idx="158">
                  <c:v>484275</c:v>
                </c:pt>
                <c:pt idx="159">
                  <c:v>430658</c:v>
                </c:pt>
                <c:pt idx="160">
                  <c:v>472014</c:v>
                </c:pt>
                <c:pt idx="161">
                  <c:v>440762</c:v>
                </c:pt>
                <c:pt idx="162">
                  <c:v>399056</c:v>
                </c:pt>
                <c:pt idx="163">
                  <c:v>374830</c:v>
                </c:pt>
                <c:pt idx="164">
                  <c:v>506350</c:v>
                </c:pt>
                <c:pt idx="165">
                  <c:v>323975</c:v>
                </c:pt>
                <c:pt idx="166">
                  <c:v>303575</c:v>
                </c:pt>
                <c:pt idx="167">
                  <c:v>336550</c:v>
                </c:pt>
                <c:pt idx="168">
                  <c:v>480601</c:v>
                </c:pt>
                <c:pt idx="169">
                  <c:v>431450</c:v>
                </c:pt>
                <c:pt idx="170">
                  <c:v>429200</c:v>
                </c:pt>
                <c:pt idx="171">
                  <c:v>455505</c:v>
                </c:pt>
                <c:pt idx="172">
                  <c:v>486050</c:v>
                </c:pt>
                <c:pt idx="173">
                  <c:v>447800</c:v>
                </c:pt>
                <c:pt idx="174">
                  <c:v>315275</c:v>
                </c:pt>
                <c:pt idx="175">
                  <c:v>478350</c:v>
                </c:pt>
                <c:pt idx="176">
                  <c:v>465216</c:v>
                </c:pt>
                <c:pt idx="177">
                  <c:v>347197</c:v>
                </c:pt>
                <c:pt idx="178">
                  <c:v>440400</c:v>
                </c:pt>
                <c:pt idx="179">
                  <c:v>446250</c:v>
                </c:pt>
                <c:pt idx="180">
                  <c:v>493925</c:v>
                </c:pt>
                <c:pt idx="181">
                  <c:v>393085</c:v>
                </c:pt>
                <c:pt idx="182">
                  <c:v>334925</c:v>
                </c:pt>
                <c:pt idx="183">
                  <c:v>313775</c:v>
                </c:pt>
                <c:pt idx="184">
                  <c:v>390437</c:v>
                </c:pt>
                <c:pt idx="185">
                  <c:v>493525</c:v>
                </c:pt>
                <c:pt idx="186">
                  <c:v>396972</c:v>
                </c:pt>
                <c:pt idx="187">
                  <c:v>446656</c:v>
                </c:pt>
                <c:pt idx="188">
                  <c:v>390750</c:v>
                </c:pt>
                <c:pt idx="189">
                  <c:v>385024</c:v>
                </c:pt>
                <c:pt idx="190">
                  <c:v>269050</c:v>
                </c:pt>
                <c:pt idx="191">
                  <c:v>489825</c:v>
                </c:pt>
                <c:pt idx="192">
                  <c:v>404229</c:v>
                </c:pt>
                <c:pt idx="193">
                  <c:v>413032</c:v>
                </c:pt>
                <c:pt idx="194">
                  <c:v>324550</c:v>
                </c:pt>
                <c:pt idx="195">
                  <c:v>368925</c:v>
                </c:pt>
                <c:pt idx="196">
                  <c:v>418993</c:v>
                </c:pt>
                <c:pt idx="197">
                  <c:v>393385</c:v>
                </c:pt>
                <c:pt idx="198">
                  <c:v>424014</c:v>
                </c:pt>
                <c:pt idx="199">
                  <c:v>405175</c:v>
                </c:pt>
                <c:pt idx="200">
                  <c:v>415031</c:v>
                </c:pt>
                <c:pt idx="201">
                  <c:v>429325</c:v>
                </c:pt>
                <c:pt idx="202">
                  <c:v>313625</c:v>
                </c:pt>
                <c:pt idx="203">
                  <c:v>414300</c:v>
                </c:pt>
                <c:pt idx="204">
                  <c:v>382150</c:v>
                </c:pt>
                <c:pt idx="205">
                  <c:v>462925</c:v>
                </c:pt>
                <c:pt idx="206">
                  <c:v>370305</c:v>
                </c:pt>
                <c:pt idx="207">
                  <c:v>390600</c:v>
                </c:pt>
                <c:pt idx="208">
                  <c:v>403455</c:v>
                </c:pt>
                <c:pt idx="209">
                  <c:v>403508</c:v>
                </c:pt>
                <c:pt idx="210">
                  <c:v>331100</c:v>
                </c:pt>
                <c:pt idx="211">
                  <c:v>506175</c:v>
                </c:pt>
                <c:pt idx="212">
                  <c:v>311400</c:v>
                </c:pt>
                <c:pt idx="213">
                  <c:v>391782</c:v>
                </c:pt>
                <c:pt idx="214">
                  <c:v>505665</c:v>
                </c:pt>
                <c:pt idx="215">
                  <c:v>332800</c:v>
                </c:pt>
                <c:pt idx="216">
                  <c:v>426919</c:v>
                </c:pt>
                <c:pt idx="217">
                  <c:v>340475</c:v>
                </c:pt>
                <c:pt idx="218">
                  <c:v>384500</c:v>
                </c:pt>
                <c:pt idx="219">
                  <c:v>408157</c:v>
                </c:pt>
                <c:pt idx="220">
                  <c:v>359675</c:v>
                </c:pt>
                <c:pt idx="221">
                  <c:v>383455</c:v>
                </c:pt>
                <c:pt idx="222">
                  <c:v>468650</c:v>
                </c:pt>
                <c:pt idx="223">
                  <c:v>490050</c:v>
                </c:pt>
                <c:pt idx="224">
                  <c:v>435338</c:v>
                </c:pt>
                <c:pt idx="225">
                  <c:v>405975</c:v>
                </c:pt>
                <c:pt idx="226">
                  <c:v>428114</c:v>
                </c:pt>
                <c:pt idx="227">
                  <c:v>412874</c:v>
                </c:pt>
                <c:pt idx="228">
                  <c:v>356250</c:v>
                </c:pt>
                <c:pt idx="229">
                  <c:v>321325</c:v>
                </c:pt>
                <c:pt idx="230">
                  <c:v>492700</c:v>
                </c:pt>
                <c:pt idx="231">
                  <c:v>487575</c:v>
                </c:pt>
                <c:pt idx="232">
                  <c:v>345025</c:v>
                </c:pt>
                <c:pt idx="233">
                  <c:v>386200</c:v>
                </c:pt>
                <c:pt idx="234">
                  <c:v>307150</c:v>
                </c:pt>
                <c:pt idx="235">
                  <c:v>512491</c:v>
                </c:pt>
                <c:pt idx="236">
                  <c:v>361025</c:v>
                </c:pt>
                <c:pt idx="237">
                  <c:v>402475</c:v>
                </c:pt>
                <c:pt idx="238">
                  <c:v>322700</c:v>
                </c:pt>
                <c:pt idx="239">
                  <c:v>431577</c:v>
                </c:pt>
                <c:pt idx="240">
                  <c:v>499025</c:v>
                </c:pt>
                <c:pt idx="241">
                  <c:v>383625</c:v>
                </c:pt>
                <c:pt idx="242">
                  <c:v>332775</c:v>
                </c:pt>
                <c:pt idx="243">
                  <c:v>357550</c:v>
                </c:pt>
                <c:pt idx="244">
                  <c:v>350125</c:v>
                </c:pt>
                <c:pt idx="245">
                  <c:v>376679</c:v>
                </c:pt>
                <c:pt idx="246">
                  <c:v>288050</c:v>
                </c:pt>
                <c:pt idx="247">
                  <c:v>410700</c:v>
                </c:pt>
                <c:pt idx="248">
                  <c:v>308300</c:v>
                </c:pt>
                <c:pt idx="249">
                  <c:v>501500</c:v>
                </c:pt>
                <c:pt idx="250">
                  <c:v>422763</c:v>
                </c:pt>
                <c:pt idx="251">
                  <c:v>484925</c:v>
                </c:pt>
                <c:pt idx="252">
                  <c:v>324600</c:v>
                </c:pt>
                <c:pt idx="253">
                  <c:v>369325</c:v>
                </c:pt>
                <c:pt idx="254">
                  <c:v>483500</c:v>
                </c:pt>
                <c:pt idx="255">
                  <c:v>499400</c:v>
                </c:pt>
                <c:pt idx="256">
                  <c:v>388810</c:v>
                </c:pt>
                <c:pt idx="257">
                  <c:v>330650</c:v>
                </c:pt>
                <c:pt idx="258">
                  <c:v>385625</c:v>
                </c:pt>
                <c:pt idx="259">
                  <c:v>486375</c:v>
                </c:pt>
                <c:pt idx="260">
                  <c:v>407050</c:v>
                </c:pt>
                <c:pt idx="261">
                  <c:v>307700</c:v>
                </c:pt>
                <c:pt idx="262">
                  <c:v>450684</c:v>
                </c:pt>
                <c:pt idx="263">
                  <c:v>326400</c:v>
                </c:pt>
                <c:pt idx="264">
                  <c:v>511150</c:v>
                </c:pt>
                <c:pt idx="265">
                  <c:v>405802</c:v>
                </c:pt>
                <c:pt idx="266">
                  <c:v>451725</c:v>
                </c:pt>
                <c:pt idx="267">
                  <c:v>333550</c:v>
                </c:pt>
                <c:pt idx="268">
                  <c:v>341450</c:v>
                </c:pt>
                <c:pt idx="269">
                  <c:v>423562</c:v>
                </c:pt>
                <c:pt idx="270">
                  <c:v>500150</c:v>
                </c:pt>
                <c:pt idx="271">
                  <c:v>483250</c:v>
                </c:pt>
                <c:pt idx="272">
                  <c:v>343100</c:v>
                </c:pt>
                <c:pt idx="273">
                  <c:v>398300</c:v>
                </c:pt>
                <c:pt idx="274">
                  <c:v>447802</c:v>
                </c:pt>
                <c:pt idx="275">
                  <c:v>378475</c:v>
                </c:pt>
                <c:pt idx="276">
                  <c:v>426388</c:v>
                </c:pt>
                <c:pt idx="277">
                  <c:v>365150</c:v>
                </c:pt>
                <c:pt idx="278">
                  <c:v>346200</c:v>
                </c:pt>
                <c:pt idx="279">
                  <c:v>357500</c:v>
                </c:pt>
                <c:pt idx="280">
                  <c:v>317175</c:v>
                </c:pt>
                <c:pt idx="281">
                  <c:v>499700</c:v>
                </c:pt>
                <c:pt idx="282">
                  <c:v>358225</c:v>
                </c:pt>
                <c:pt idx="283">
                  <c:v>288150</c:v>
                </c:pt>
                <c:pt idx="284">
                  <c:v>332970</c:v>
                </c:pt>
                <c:pt idx="285">
                  <c:v>439708</c:v>
                </c:pt>
                <c:pt idx="286">
                  <c:v>404030</c:v>
                </c:pt>
                <c:pt idx="287">
                  <c:v>363100</c:v>
                </c:pt>
                <c:pt idx="288">
                  <c:v>309900</c:v>
                </c:pt>
                <c:pt idx="289">
                  <c:v>496900</c:v>
                </c:pt>
                <c:pt idx="290">
                  <c:v>355025</c:v>
                </c:pt>
                <c:pt idx="291">
                  <c:v>496325</c:v>
                </c:pt>
                <c:pt idx="292">
                  <c:v>294750</c:v>
                </c:pt>
                <c:pt idx="293">
                  <c:v>326500</c:v>
                </c:pt>
                <c:pt idx="294">
                  <c:v>472753</c:v>
                </c:pt>
                <c:pt idx="295">
                  <c:v>453800</c:v>
                </c:pt>
                <c:pt idx="296">
                  <c:v>499825</c:v>
                </c:pt>
                <c:pt idx="297">
                  <c:v>443181</c:v>
                </c:pt>
                <c:pt idx="298">
                  <c:v>322975</c:v>
                </c:pt>
                <c:pt idx="299">
                  <c:v>389429</c:v>
                </c:pt>
                <c:pt idx="300">
                  <c:v>409507</c:v>
                </c:pt>
                <c:pt idx="301">
                  <c:v>508950</c:v>
                </c:pt>
                <c:pt idx="302">
                  <c:v>482750</c:v>
                </c:pt>
                <c:pt idx="303">
                  <c:v>387350</c:v>
                </c:pt>
                <c:pt idx="304">
                  <c:v>335200</c:v>
                </c:pt>
                <c:pt idx="305">
                  <c:v>504675</c:v>
                </c:pt>
                <c:pt idx="306">
                  <c:v>353050</c:v>
                </c:pt>
                <c:pt idx="307">
                  <c:v>484500</c:v>
                </c:pt>
                <c:pt idx="308">
                  <c:v>503300</c:v>
                </c:pt>
                <c:pt idx="309">
                  <c:v>441500</c:v>
                </c:pt>
                <c:pt idx="310">
                  <c:v>290500</c:v>
                </c:pt>
                <c:pt idx="311">
                  <c:v>335225</c:v>
                </c:pt>
                <c:pt idx="312">
                  <c:v>335100</c:v>
                </c:pt>
                <c:pt idx="313">
                  <c:v>410984</c:v>
                </c:pt>
                <c:pt idx="314">
                  <c:v>285650</c:v>
                </c:pt>
                <c:pt idx="315">
                  <c:v>426401</c:v>
                </c:pt>
                <c:pt idx="316">
                  <c:v>284850</c:v>
                </c:pt>
                <c:pt idx="317">
                  <c:v>302875</c:v>
                </c:pt>
                <c:pt idx="318">
                  <c:v>353175</c:v>
                </c:pt>
                <c:pt idx="319">
                  <c:v>440600</c:v>
                </c:pt>
                <c:pt idx="320">
                  <c:v>496275</c:v>
                </c:pt>
                <c:pt idx="321">
                  <c:v>502700</c:v>
                </c:pt>
                <c:pt idx="322">
                  <c:v>504750</c:v>
                </c:pt>
                <c:pt idx="323">
                  <c:v>416614</c:v>
                </c:pt>
                <c:pt idx="324">
                  <c:v>328200</c:v>
                </c:pt>
                <c:pt idx="325">
                  <c:v>405124</c:v>
                </c:pt>
                <c:pt idx="326">
                  <c:v>405025</c:v>
                </c:pt>
                <c:pt idx="327">
                  <c:v>282750</c:v>
                </c:pt>
                <c:pt idx="328">
                  <c:v>301200</c:v>
                </c:pt>
                <c:pt idx="329">
                  <c:v>485175</c:v>
                </c:pt>
                <c:pt idx="330">
                  <c:v>407600</c:v>
                </c:pt>
                <c:pt idx="331">
                  <c:v>399985</c:v>
                </c:pt>
                <c:pt idx="332">
                  <c:v>286125</c:v>
                </c:pt>
                <c:pt idx="333">
                  <c:v>327750</c:v>
                </c:pt>
                <c:pt idx="334">
                  <c:v>425100</c:v>
                </c:pt>
                <c:pt idx="335">
                  <c:v>389650</c:v>
                </c:pt>
                <c:pt idx="336">
                  <c:v>392992</c:v>
                </c:pt>
                <c:pt idx="337">
                  <c:v>304800</c:v>
                </c:pt>
                <c:pt idx="338">
                  <c:v>421775</c:v>
                </c:pt>
                <c:pt idx="339">
                  <c:v>278850</c:v>
                </c:pt>
                <c:pt idx="340">
                  <c:v>440600</c:v>
                </c:pt>
                <c:pt idx="341">
                  <c:v>352545</c:v>
                </c:pt>
                <c:pt idx="342">
                  <c:v>303700</c:v>
                </c:pt>
                <c:pt idx="343">
                  <c:v>353975</c:v>
                </c:pt>
                <c:pt idx="344">
                  <c:v>313675</c:v>
                </c:pt>
                <c:pt idx="345">
                  <c:v>458693</c:v>
                </c:pt>
                <c:pt idx="346">
                  <c:v>508675</c:v>
                </c:pt>
                <c:pt idx="347">
                  <c:v>407633</c:v>
                </c:pt>
                <c:pt idx="348">
                  <c:v>311400</c:v>
                </c:pt>
                <c:pt idx="349">
                  <c:v>407875</c:v>
                </c:pt>
                <c:pt idx="350">
                  <c:v>348800</c:v>
                </c:pt>
                <c:pt idx="351">
                  <c:v>346850</c:v>
                </c:pt>
                <c:pt idx="352">
                  <c:v>357900</c:v>
                </c:pt>
                <c:pt idx="353">
                  <c:v>389900</c:v>
                </c:pt>
                <c:pt idx="354">
                  <c:v>436500</c:v>
                </c:pt>
                <c:pt idx="355">
                  <c:v>274150</c:v>
                </c:pt>
                <c:pt idx="356">
                  <c:v>424992</c:v>
                </c:pt>
                <c:pt idx="357">
                  <c:v>397550</c:v>
                </c:pt>
                <c:pt idx="358">
                  <c:v>469875</c:v>
                </c:pt>
                <c:pt idx="359">
                  <c:v>384825</c:v>
                </c:pt>
                <c:pt idx="360">
                  <c:v>338600</c:v>
                </c:pt>
                <c:pt idx="361">
                  <c:v>404475</c:v>
                </c:pt>
                <c:pt idx="362">
                  <c:v>332500</c:v>
                </c:pt>
                <c:pt idx="363">
                  <c:v>299750</c:v>
                </c:pt>
                <c:pt idx="364">
                  <c:v>366750</c:v>
                </c:pt>
                <c:pt idx="365">
                  <c:v>500975</c:v>
                </c:pt>
                <c:pt idx="366">
                  <c:v>489750</c:v>
                </c:pt>
                <c:pt idx="367">
                  <c:v>379088</c:v>
                </c:pt>
                <c:pt idx="368">
                  <c:v>381875</c:v>
                </c:pt>
                <c:pt idx="369">
                  <c:v>492400</c:v>
                </c:pt>
                <c:pt idx="370">
                  <c:v>314050</c:v>
                </c:pt>
                <c:pt idx="371">
                  <c:v>318700</c:v>
                </c:pt>
                <c:pt idx="372">
                  <c:v>313025</c:v>
                </c:pt>
                <c:pt idx="373">
                  <c:v>325750</c:v>
                </c:pt>
                <c:pt idx="374">
                  <c:v>377616</c:v>
                </c:pt>
                <c:pt idx="375">
                  <c:v>484700</c:v>
                </c:pt>
                <c:pt idx="376">
                  <c:v>356575</c:v>
                </c:pt>
                <c:pt idx="377">
                  <c:v>376500</c:v>
                </c:pt>
                <c:pt idx="378">
                  <c:v>432644</c:v>
                </c:pt>
                <c:pt idx="379">
                  <c:v>491150</c:v>
                </c:pt>
                <c:pt idx="380">
                  <c:v>488425</c:v>
                </c:pt>
                <c:pt idx="381">
                  <c:v>446050</c:v>
                </c:pt>
                <c:pt idx="382">
                  <c:v>512550</c:v>
                </c:pt>
                <c:pt idx="383">
                  <c:v>295200</c:v>
                </c:pt>
                <c:pt idx="384">
                  <c:v>353025</c:v>
                </c:pt>
                <c:pt idx="385">
                  <c:v>302200</c:v>
                </c:pt>
                <c:pt idx="386">
                  <c:v>492850</c:v>
                </c:pt>
                <c:pt idx="387">
                  <c:v>392025</c:v>
                </c:pt>
                <c:pt idx="388">
                  <c:v>436699</c:v>
                </c:pt>
                <c:pt idx="389">
                  <c:v>436920</c:v>
                </c:pt>
                <c:pt idx="390">
                  <c:v>327750</c:v>
                </c:pt>
                <c:pt idx="391">
                  <c:v>450207</c:v>
                </c:pt>
                <c:pt idx="392">
                  <c:v>416250</c:v>
                </c:pt>
                <c:pt idx="393">
                  <c:v>311425</c:v>
                </c:pt>
                <c:pt idx="394">
                  <c:v>373525</c:v>
                </c:pt>
                <c:pt idx="395">
                  <c:v>358925</c:v>
                </c:pt>
                <c:pt idx="396">
                  <c:v>378850</c:v>
                </c:pt>
                <c:pt idx="397">
                  <c:v>487500</c:v>
                </c:pt>
                <c:pt idx="398">
                  <c:v>427150</c:v>
                </c:pt>
                <c:pt idx="399">
                  <c:v>423425</c:v>
                </c:pt>
                <c:pt idx="400">
                  <c:v>479575</c:v>
                </c:pt>
                <c:pt idx="401">
                  <c:v>477850</c:v>
                </c:pt>
                <c:pt idx="402">
                  <c:v>496575</c:v>
                </c:pt>
                <c:pt idx="403">
                  <c:v>478950</c:v>
                </c:pt>
                <c:pt idx="404">
                  <c:v>291350</c:v>
                </c:pt>
                <c:pt idx="405">
                  <c:v>336500</c:v>
                </c:pt>
                <c:pt idx="406">
                  <c:v>478580</c:v>
                </c:pt>
                <c:pt idx="407">
                  <c:v>436597</c:v>
                </c:pt>
                <c:pt idx="408">
                  <c:v>440663</c:v>
                </c:pt>
                <c:pt idx="409">
                  <c:v>402462</c:v>
                </c:pt>
                <c:pt idx="410">
                  <c:v>315625</c:v>
                </c:pt>
                <c:pt idx="411">
                  <c:v>312025</c:v>
                </c:pt>
                <c:pt idx="412">
                  <c:v>399511</c:v>
                </c:pt>
                <c:pt idx="413">
                  <c:v>410800</c:v>
                </c:pt>
                <c:pt idx="414">
                  <c:v>436368</c:v>
                </c:pt>
                <c:pt idx="415">
                  <c:v>278175</c:v>
                </c:pt>
                <c:pt idx="416">
                  <c:v>497825</c:v>
                </c:pt>
                <c:pt idx="417">
                  <c:v>291550</c:v>
                </c:pt>
                <c:pt idx="418">
                  <c:v>443550</c:v>
                </c:pt>
                <c:pt idx="419">
                  <c:v>436750</c:v>
                </c:pt>
                <c:pt idx="420">
                  <c:v>367300</c:v>
                </c:pt>
                <c:pt idx="421">
                  <c:v>443053</c:v>
                </c:pt>
                <c:pt idx="422">
                  <c:v>351150</c:v>
                </c:pt>
                <c:pt idx="423">
                  <c:v>336250</c:v>
                </c:pt>
                <c:pt idx="424">
                  <c:v>400977</c:v>
                </c:pt>
                <c:pt idx="425">
                  <c:v>309750</c:v>
                </c:pt>
                <c:pt idx="426">
                  <c:v>279550</c:v>
                </c:pt>
                <c:pt idx="427">
                  <c:v>471125</c:v>
                </c:pt>
                <c:pt idx="428">
                  <c:v>359750</c:v>
                </c:pt>
                <c:pt idx="429">
                  <c:v>418907</c:v>
                </c:pt>
                <c:pt idx="430">
                  <c:v>453731</c:v>
                </c:pt>
                <c:pt idx="431">
                  <c:v>384150</c:v>
                </c:pt>
                <c:pt idx="432">
                  <c:v>312475</c:v>
                </c:pt>
                <c:pt idx="433">
                  <c:v>400375</c:v>
                </c:pt>
                <c:pt idx="434">
                  <c:v>470300</c:v>
                </c:pt>
                <c:pt idx="435">
                  <c:v>349900</c:v>
                </c:pt>
                <c:pt idx="436">
                  <c:v>323450</c:v>
                </c:pt>
                <c:pt idx="437">
                  <c:v>298150</c:v>
                </c:pt>
                <c:pt idx="438">
                  <c:v>425084</c:v>
                </c:pt>
                <c:pt idx="439">
                  <c:v>307650</c:v>
                </c:pt>
                <c:pt idx="440">
                  <c:v>417974</c:v>
                </c:pt>
                <c:pt idx="441">
                  <c:v>324750</c:v>
                </c:pt>
                <c:pt idx="442">
                  <c:v>500100</c:v>
                </c:pt>
                <c:pt idx="443">
                  <c:v>434371</c:v>
                </c:pt>
                <c:pt idx="444">
                  <c:v>451075</c:v>
                </c:pt>
                <c:pt idx="445">
                  <c:v>378854</c:v>
                </c:pt>
                <c:pt idx="446">
                  <c:v>418182</c:v>
                </c:pt>
                <c:pt idx="447">
                  <c:v>403791</c:v>
                </c:pt>
                <c:pt idx="448">
                  <c:v>466800</c:v>
                </c:pt>
                <c:pt idx="449">
                  <c:v>346450</c:v>
                </c:pt>
                <c:pt idx="450">
                  <c:v>332500</c:v>
                </c:pt>
                <c:pt idx="451">
                  <c:v>432200</c:v>
                </c:pt>
                <c:pt idx="452">
                  <c:v>397757</c:v>
                </c:pt>
                <c:pt idx="453">
                  <c:v>392650</c:v>
                </c:pt>
                <c:pt idx="454">
                  <c:v>434739</c:v>
                </c:pt>
                <c:pt idx="455">
                  <c:v>370600</c:v>
                </c:pt>
                <c:pt idx="456">
                  <c:v>363200</c:v>
                </c:pt>
                <c:pt idx="457">
                  <c:v>330750</c:v>
                </c:pt>
                <c:pt idx="458">
                  <c:v>440050</c:v>
                </c:pt>
                <c:pt idx="459">
                  <c:v>395344</c:v>
                </c:pt>
                <c:pt idx="460">
                  <c:v>368145</c:v>
                </c:pt>
                <c:pt idx="461">
                  <c:v>370625</c:v>
                </c:pt>
                <c:pt idx="462">
                  <c:v>437449</c:v>
                </c:pt>
                <c:pt idx="463">
                  <c:v>299100</c:v>
                </c:pt>
                <c:pt idx="464">
                  <c:v>355835</c:v>
                </c:pt>
                <c:pt idx="465">
                  <c:v>352650</c:v>
                </c:pt>
                <c:pt idx="466">
                  <c:v>438849</c:v>
                </c:pt>
                <c:pt idx="467">
                  <c:v>340800</c:v>
                </c:pt>
                <c:pt idx="468">
                  <c:v>511950</c:v>
                </c:pt>
                <c:pt idx="469">
                  <c:v>328700</c:v>
                </c:pt>
                <c:pt idx="470">
                  <c:v>449881</c:v>
                </c:pt>
                <c:pt idx="471">
                  <c:v>302025</c:v>
                </c:pt>
                <c:pt idx="472">
                  <c:v>302725</c:v>
                </c:pt>
                <c:pt idx="473">
                  <c:v>349881</c:v>
                </c:pt>
                <c:pt idx="474">
                  <c:v>319325</c:v>
                </c:pt>
                <c:pt idx="475">
                  <c:v>431939</c:v>
                </c:pt>
                <c:pt idx="476">
                  <c:v>414906</c:v>
                </c:pt>
                <c:pt idx="477">
                  <c:v>342925</c:v>
                </c:pt>
                <c:pt idx="478">
                  <c:v>328250</c:v>
                </c:pt>
                <c:pt idx="479">
                  <c:v>408972</c:v>
                </c:pt>
                <c:pt idx="480">
                  <c:v>407121</c:v>
                </c:pt>
                <c:pt idx="481">
                  <c:v>488600</c:v>
                </c:pt>
                <c:pt idx="482">
                  <c:v>387400</c:v>
                </c:pt>
                <c:pt idx="483">
                  <c:v>408000</c:v>
                </c:pt>
                <c:pt idx="484">
                  <c:v>363800</c:v>
                </c:pt>
                <c:pt idx="485">
                  <c:v>357300</c:v>
                </c:pt>
                <c:pt idx="486">
                  <c:v>366795</c:v>
                </c:pt>
                <c:pt idx="487">
                  <c:v>386831</c:v>
                </c:pt>
                <c:pt idx="488">
                  <c:v>440500</c:v>
                </c:pt>
                <c:pt idx="489">
                  <c:v>393120</c:v>
                </c:pt>
                <c:pt idx="490">
                  <c:v>403848</c:v>
                </c:pt>
                <c:pt idx="491">
                  <c:v>407801</c:v>
                </c:pt>
                <c:pt idx="492">
                  <c:v>360550</c:v>
                </c:pt>
                <c:pt idx="493">
                  <c:v>348625</c:v>
                </c:pt>
                <c:pt idx="494">
                  <c:v>380503</c:v>
                </c:pt>
                <c:pt idx="495">
                  <c:v>400563</c:v>
                </c:pt>
                <c:pt idx="496">
                  <c:v>425188</c:v>
                </c:pt>
                <c:pt idx="497">
                  <c:v>457825</c:v>
                </c:pt>
                <c:pt idx="498">
                  <c:v>360350</c:v>
                </c:pt>
                <c:pt idx="499">
                  <c:v>409500</c:v>
                </c:pt>
                <c:pt idx="500">
                  <c:v>329850</c:v>
                </c:pt>
                <c:pt idx="501">
                  <c:v>339500</c:v>
                </c:pt>
                <c:pt idx="502">
                  <c:v>492450</c:v>
                </c:pt>
                <c:pt idx="503">
                  <c:v>362100</c:v>
                </c:pt>
                <c:pt idx="504">
                  <c:v>437150</c:v>
                </c:pt>
                <c:pt idx="505">
                  <c:v>422228</c:v>
                </c:pt>
                <c:pt idx="506">
                  <c:v>383875</c:v>
                </c:pt>
                <c:pt idx="507">
                  <c:v>446285</c:v>
                </c:pt>
                <c:pt idx="508">
                  <c:v>310800</c:v>
                </c:pt>
                <c:pt idx="509">
                  <c:v>463275</c:v>
                </c:pt>
                <c:pt idx="510">
                  <c:v>347075</c:v>
                </c:pt>
                <c:pt idx="511">
                  <c:v>388835</c:v>
                </c:pt>
                <c:pt idx="512">
                  <c:v>479233</c:v>
                </c:pt>
                <c:pt idx="513">
                  <c:v>513700</c:v>
                </c:pt>
                <c:pt idx="514">
                  <c:v>510900</c:v>
                </c:pt>
                <c:pt idx="515">
                  <c:v>323750</c:v>
                </c:pt>
                <c:pt idx="516">
                  <c:v>497150</c:v>
                </c:pt>
                <c:pt idx="517">
                  <c:v>509200</c:v>
                </c:pt>
                <c:pt idx="518">
                  <c:v>512425</c:v>
                </c:pt>
                <c:pt idx="519">
                  <c:v>431729</c:v>
                </c:pt>
                <c:pt idx="520">
                  <c:v>354975</c:v>
                </c:pt>
                <c:pt idx="521">
                  <c:v>416246</c:v>
                </c:pt>
                <c:pt idx="522">
                  <c:v>304625</c:v>
                </c:pt>
                <c:pt idx="523">
                  <c:v>413815</c:v>
                </c:pt>
                <c:pt idx="524">
                  <c:v>483225</c:v>
                </c:pt>
                <c:pt idx="525">
                  <c:v>512425</c:v>
                </c:pt>
                <c:pt idx="526">
                  <c:v>417343</c:v>
                </c:pt>
                <c:pt idx="527">
                  <c:v>435325</c:v>
                </c:pt>
                <c:pt idx="528">
                  <c:v>436200</c:v>
                </c:pt>
                <c:pt idx="529">
                  <c:v>502538</c:v>
                </c:pt>
                <c:pt idx="530">
                  <c:v>349675</c:v>
                </c:pt>
                <c:pt idx="531">
                  <c:v>509725</c:v>
                </c:pt>
                <c:pt idx="532">
                  <c:v>281100</c:v>
                </c:pt>
                <c:pt idx="533">
                  <c:v>505675</c:v>
                </c:pt>
                <c:pt idx="534">
                  <c:v>330950</c:v>
                </c:pt>
                <c:pt idx="535">
                  <c:v>497950</c:v>
                </c:pt>
                <c:pt idx="536">
                  <c:v>426240</c:v>
                </c:pt>
                <c:pt idx="537">
                  <c:v>353800</c:v>
                </c:pt>
                <c:pt idx="538">
                  <c:v>500875</c:v>
                </c:pt>
                <c:pt idx="539">
                  <c:v>356775</c:v>
                </c:pt>
                <c:pt idx="540">
                  <c:v>307300</c:v>
                </c:pt>
                <c:pt idx="541">
                  <c:v>395650</c:v>
                </c:pt>
                <c:pt idx="542">
                  <c:v>341450</c:v>
                </c:pt>
                <c:pt idx="543">
                  <c:v>474260</c:v>
                </c:pt>
                <c:pt idx="544">
                  <c:v>291100</c:v>
                </c:pt>
                <c:pt idx="545">
                  <c:v>369035</c:v>
                </c:pt>
                <c:pt idx="546">
                  <c:v>379025</c:v>
                </c:pt>
                <c:pt idx="547">
                  <c:v>349900</c:v>
                </c:pt>
                <c:pt idx="548">
                  <c:v>357125</c:v>
                </c:pt>
                <c:pt idx="549">
                  <c:v>392481</c:v>
                </c:pt>
                <c:pt idx="550">
                  <c:v>461750</c:v>
                </c:pt>
                <c:pt idx="551">
                  <c:v>426300</c:v>
                </c:pt>
                <c:pt idx="552">
                  <c:v>350250</c:v>
                </c:pt>
                <c:pt idx="553">
                  <c:v>321650</c:v>
                </c:pt>
                <c:pt idx="554">
                  <c:v>325750</c:v>
                </c:pt>
                <c:pt idx="555">
                  <c:v>389805</c:v>
                </c:pt>
                <c:pt idx="556">
                  <c:v>415553</c:v>
                </c:pt>
                <c:pt idx="557">
                  <c:v>350025</c:v>
                </c:pt>
                <c:pt idx="558">
                  <c:v>278150</c:v>
                </c:pt>
                <c:pt idx="559">
                  <c:v>367125</c:v>
                </c:pt>
                <c:pt idx="560">
                  <c:v>332475</c:v>
                </c:pt>
                <c:pt idx="561">
                  <c:v>319550</c:v>
                </c:pt>
                <c:pt idx="562">
                  <c:v>429824</c:v>
                </c:pt>
                <c:pt idx="563">
                  <c:v>363150</c:v>
                </c:pt>
                <c:pt idx="564">
                  <c:v>385250</c:v>
                </c:pt>
                <c:pt idx="565">
                  <c:v>494250</c:v>
                </c:pt>
                <c:pt idx="566">
                  <c:v>314250</c:v>
                </c:pt>
                <c:pt idx="567">
                  <c:v>406100</c:v>
                </c:pt>
                <c:pt idx="568">
                  <c:v>365500</c:v>
                </c:pt>
                <c:pt idx="569">
                  <c:v>376125</c:v>
                </c:pt>
                <c:pt idx="570">
                  <c:v>493250</c:v>
                </c:pt>
                <c:pt idx="571">
                  <c:v>349650</c:v>
                </c:pt>
                <c:pt idx="572">
                  <c:v>481743</c:v>
                </c:pt>
                <c:pt idx="573">
                  <c:v>320300</c:v>
                </c:pt>
                <c:pt idx="574">
                  <c:v>516975</c:v>
                </c:pt>
                <c:pt idx="575">
                  <c:v>513100</c:v>
                </c:pt>
                <c:pt idx="576">
                  <c:v>303900</c:v>
                </c:pt>
                <c:pt idx="577">
                  <c:v>321850</c:v>
                </c:pt>
                <c:pt idx="578">
                  <c:v>331650</c:v>
                </c:pt>
                <c:pt idx="579">
                  <c:v>281875</c:v>
                </c:pt>
                <c:pt idx="580">
                  <c:v>424372</c:v>
                </c:pt>
                <c:pt idx="581">
                  <c:v>321200</c:v>
                </c:pt>
                <c:pt idx="582">
                  <c:v>419748</c:v>
                </c:pt>
                <c:pt idx="583">
                  <c:v>378719</c:v>
                </c:pt>
                <c:pt idx="584">
                  <c:v>404324</c:v>
                </c:pt>
                <c:pt idx="585">
                  <c:v>336700</c:v>
                </c:pt>
                <c:pt idx="586">
                  <c:v>338150</c:v>
                </c:pt>
                <c:pt idx="587">
                  <c:v>445400</c:v>
                </c:pt>
                <c:pt idx="588">
                  <c:v>446560</c:v>
                </c:pt>
                <c:pt idx="589">
                  <c:v>455500</c:v>
                </c:pt>
                <c:pt idx="590">
                  <c:v>396050</c:v>
                </c:pt>
                <c:pt idx="591">
                  <c:v>411850</c:v>
                </c:pt>
                <c:pt idx="592">
                  <c:v>391467</c:v>
                </c:pt>
                <c:pt idx="593">
                  <c:v>324025</c:v>
                </c:pt>
                <c:pt idx="594">
                  <c:v>357525</c:v>
                </c:pt>
                <c:pt idx="595">
                  <c:v>407245</c:v>
                </c:pt>
                <c:pt idx="596">
                  <c:v>344050</c:v>
                </c:pt>
                <c:pt idx="597">
                  <c:v>311050</c:v>
                </c:pt>
                <c:pt idx="598">
                  <c:v>368709</c:v>
                </c:pt>
                <c:pt idx="599">
                  <c:v>415800</c:v>
                </c:pt>
                <c:pt idx="600">
                  <c:v>486900</c:v>
                </c:pt>
                <c:pt idx="601">
                  <c:v>431075</c:v>
                </c:pt>
                <c:pt idx="602">
                  <c:v>366250</c:v>
                </c:pt>
                <c:pt idx="603">
                  <c:v>502375</c:v>
                </c:pt>
                <c:pt idx="604">
                  <c:v>392490</c:v>
                </c:pt>
                <c:pt idx="605">
                  <c:v>296350</c:v>
                </c:pt>
                <c:pt idx="606">
                  <c:v>298150</c:v>
                </c:pt>
                <c:pt idx="607">
                  <c:v>514200</c:v>
                </c:pt>
                <c:pt idx="608">
                  <c:v>409414</c:v>
                </c:pt>
                <c:pt idx="609">
                  <c:v>358600</c:v>
                </c:pt>
                <c:pt idx="610">
                  <c:v>341350</c:v>
                </c:pt>
                <c:pt idx="611">
                  <c:v>346650</c:v>
                </c:pt>
                <c:pt idx="612">
                  <c:v>347575</c:v>
                </c:pt>
                <c:pt idx="613">
                  <c:v>289600</c:v>
                </c:pt>
                <c:pt idx="614">
                  <c:v>361975</c:v>
                </c:pt>
                <c:pt idx="615">
                  <c:v>366800</c:v>
                </c:pt>
                <c:pt idx="616">
                  <c:v>431700</c:v>
                </c:pt>
                <c:pt idx="617">
                  <c:v>463300</c:v>
                </c:pt>
                <c:pt idx="618">
                  <c:v>362575</c:v>
                </c:pt>
                <c:pt idx="619">
                  <c:v>377771</c:v>
                </c:pt>
                <c:pt idx="620">
                  <c:v>433350</c:v>
                </c:pt>
                <c:pt idx="621">
                  <c:v>429689</c:v>
                </c:pt>
                <c:pt idx="622">
                  <c:v>403415</c:v>
                </c:pt>
                <c:pt idx="623">
                  <c:v>476550</c:v>
                </c:pt>
                <c:pt idx="624">
                  <c:v>451175</c:v>
                </c:pt>
                <c:pt idx="625">
                  <c:v>328975</c:v>
                </c:pt>
                <c:pt idx="626">
                  <c:v>330300</c:v>
                </c:pt>
                <c:pt idx="627">
                  <c:v>483950</c:v>
                </c:pt>
                <c:pt idx="628">
                  <c:v>336500</c:v>
                </c:pt>
                <c:pt idx="629">
                  <c:v>503525</c:v>
                </c:pt>
                <c:pt idx="630">
                  <c:v>443962</c:v>
                </c:pt>
                <c:pt idx="631">
                  <c:v>356650</c:v>
                </c:pt>
                <c:pt idx="632">
                  <c:v>370500</c:v>
                </c:pt>
                <c:pt idx="633">
                  <c:v>442891</c:v>
                </c:pt>
                <c:pt idx="634">
                  <c:v>365900</c:v>
                </c:pt>
                <c:pt idx="635">
                  <c:v>289500</c:v>
                </c:pt>
                <c:pt idx="636">
                  <c:v>514800</c:v>
                </c:pt>
                <c:pt idx="637">
                  <c:v>299950</c:v>
                </c:pt>
                <c:pt idx="638">
                  <c:v>350725</c:v>
                </c:pt>
                <c:pt idx="639">
                  <c:v>419237</c:v>
                </c:pt>
                <c:pt idx="640">
                  <c:v>381022</c:v>
                </c:pt>
                <c:pt idx="641">
                  <c:v>500975</c:v>
                </c:pt>
                <c:pt idx="642">
                  <c:v>455862</c:v>
                </c:pt>
                <c:pt idx="643">
                  <c:v>425814</c:v>
                </c:pt>
                <c:pt idx="644">
                  <c:v>414238</c:v>
                </c:pt>
                <c:pt idx="645">
                  <c:v>329350</c:v>
                </c:pt>
                <c:pt idx="646">
                  <c:v>395873</c:v>
                </c:pt>
                <c:pt idx="647">
                  <c:v>471200</c:v>
                </c:pt>
                <c:pt idx="648">
                  <c:v>408419</c:v>
                </c:pt>
                <c:pt idx="649">
                  <c:v>363850</c:v>
                </c:pt>
                <c:pt idx="650">
                  <c:v>343250</c:v>
                </c:pt>
                <c:pt idx="651">
                  <c:v>482450</c:v>
                </c:pt>
                <c:pt idx="652">
                  <c:v>359950</c:v>
                </c:pt>
                <c:pt idx="653">
                  <c:v>435510</c:v>
                </c:pt>
                <c:pt idx="654">
                  <c:v>427900</c:v>
                </c:pt>
                <c:pt idx="655">
                  <c:v>414500</c:v>
                </c:pt>
                <c:pt idx="656">
                  <c:v>456871</c:v>
                </c:pt>
                <c:pt idx="657">
                  <c:v>485625</c:v>
                </c:pt>
                <c:pt idx="658">
                  <c:v>468195</c:v>
                </c:pt>
                <c:pt idx="659">
                  <c:v>450192</c:v>
                </c:pt>
                <c:pt idx="660">
                  <c:v>431586</c:v>
                </c:pt>
                <c:pt idx="661">
                  <c:v>419832</c:v>
                </c:pt>
                <c:pt idx="662">
                  <c:v>429866</c:v>
                </c:pt>
                <c:pt idx="663">
                  <c:v>466721</c:v>
                </c:pt>
                <c:pt idx="664">
                  <c:v>457714</c:v>
                </c:pt>
                <c:pt idx="665">
                  <c:v>416199</c:v>
                </c:pt>
                <c:pt idx="666">
                  <c:v>498450</c:v>
                </c:pt>
                <c:pt idx="667">
                  <c:v>423467</c:v>
                </c:pt>
                <c:pt idx="668">
                  <c:v>395805</c:v>
                </c:pt>
                <c:pt idx="669">
                  <c:v>315100</c:v>
                </c:pt>
                <c:pt idx="670">
                  <c:v>453062</c:v>
                </c:pt>
                <c:pt idx="671">
                  <c:v>406045</c:v>
                </c:pt>
                <c:pt idx="672">
                  <c:v>465727</c:v>
                </c:pt>
                <c:pt idx="673">
                  <c:v>430522</c:v>
                </c:pt>
                <c:pt idx="674">
                  <c:v>502475</c:v>
                </c:pt>
                <c:pt idx="675">
                  <c:v>420345</c:v>
                </c:pt>
                <c:pt idx="676">
                  <c:v>459375</c:v>
                </c:pt>
                <c:pt idx="677">
                  <c:v>419024</c:v>
                </c:pt>
                <c:pt idx="678">
                  <c:v>476507</c:v>
                </c:pt>
                <c:pt idx="679">
                  <c:v>436197</c:v>
                </c:pt>
                <c:pt idx="680">
                  <c:v>406417</c:v>
                </c:pt>
                <c:pt idx="681">
                  <c:v>479897</c:v>
                </c:pt>
                <c:pt idx="682">
                  <c:v>368600</c:v>
                </c:pt>
                <c:pt idx="683">
                  <c:v>360825</c:v>
                </c:pt>
                <c:pt idx="684">
                  <c:v>459575</c:v>
                </c:pt>
                <c:pt idx="685">
                  <c:v>436853</c:v>
                </c:pt>
                <c:pt idx="686">
                  <c:v>464208</c:v>
                </c:pt>
                <c:pt idx="687">
                  <c:v>307300</c:v>
                </c:pt>
                <c:pt idx="688">
                  <c:v>419560</c:v>
                </c:pt>
                <c:pt idx="689">
                  <c:v>467675</c:v>
                </c:pt>
                <c:pt idx="690">
                  <c:v>379475</c:v>
                </c:pt>
                <c:pt idx="691">
                  <c:v>441150</c:v>
                </c:pt>
                <c:pt idx="692">
                  <c:v>495300</c:v>
                </c:pt>
                <c:pt idx="693">
                  <c:v>400750</c:v>
                </c:pt>
                <c:pt idx="694">
                  <c:v>421214</c:v>
                </c:pt>
                <c:pt idx="695">
                  <c:v>459875</c:v>
                </c:pt>
                <c:pt idx="696">
                  <c:v>496250</c:v>
                </c:pt>
                <c:pt idx="697">
                  <c:v>408729</c:v>
                </c:pt>
                <c:pt idx="698">
                  <c:v>488961</c:v>
                </c:pt>
                <c:pt idx="699">
                  <c:v>444082</c:v>
                </c:pt>
                <c:pt idx="700">
                  <c:v>472744</c:v>
                </c:pt>
                <c:pt idx="701">
                  <c:v>422930</c:v>
                </c:pt>
                <c:pt idx="702">
                  <c:v>401927</c:v>
                </c:pt>
                <c:pt idx="703">
                  <c:v>482750</c:v>
                </c:pt>
                <c:pt idx="704">
                  <c:v>383625</c:v>
                </c:pt>
                <c:pt idx="705">
                  <c:v>421783</c:v>
                </c:pt>
                <c:pt idx="706">
                  <c:v>423450</c:v>
                </c:pt>
                <c:pt idx="707">
                  <c:v>437800</c:v>
                </c:pt>
                <c:pt idx="708">
                  <c:v>470950</c:v>
                </c:pt>
                <c:pt idx="709">
                  <c:v>337900</c:v>
                </c:pt>
                <c:pt idx="710">
                  <c:v>376981</c:v>
                </c:pt>
                <c:pt idx="711">
                  <c:v>383954</c:v>
                </c:pt>
                <c:pt idx="712">
                  <c:v>374379</c:v>
                </c:pt>
                <c:pt idx="713">
                  <c:v>494350</c:v>
                </c:pt>
                <c:pt idx="714">
                  <c:v>394799</c:v>
                </c:pt>
                <c:pt idx="715">
                  <c:v>473550</c:v>
                </c:pt>
                <c:pt idx="716">
                  <c:v>499400</c:v>
                </c:pt>
                <c:pt idx="717">
                  <c:v>499350</c:v>
                </c:pt>
                <c:pt idx="718">
                  <c:v>447775</c:v>
                </c:pt>
                <c:pt idx="719">
                  <c:v>397269</c:v>
                </c:pt>
                <c:pt idx="720">
                  <c:v>391624</c:v>
                </c:pt>
                <c:pt idx="721">
                  <c:v>441800</c:v>
                </c:pt>
                <c:pt idx="722">
                  <c:v>449240</c:v>
                </c:pt>
                <c:pt idx="723">
                  <c:v>506850</c:v>
                </c:pt>
                <c:pt idx="724">
                  <c:v>381548</c:v>
                </c:pt>
                <c:pt idx="725">
                  <c:v>468695</c:v>
                </c:pt>
                <c:pt idx="726">
                  <c:v>388506</c:v>
                </c:pt>
                <c:pt idx="727">
                  <c:v>435709</c:v>
                </c:pt>
                <c:pt idx="728">
                  <c:v>423430</c:v>
                </c:pt>
                <c:pt idx="729">
                  <c:v>429672</c:v>
                </c:pt>
                <c:pt idx="730">
                  <c:v>363825</c:v>
                </c:pt>
                <c:pt idx="731">
                  <c:v>398760</c:v>
                </c:pt>
                <c:pt idx="732">
                  <c:v>448783</c:v>
                </c:pt>
                <c:pt idx="733">
                  <c:v>397425</c:v>
                </c:pt>
                <c:pt idx="734">
                  <c:v>405472</c:v>
                </c:pt>
                <c:pt idx="735">
                  <c:v>459034</c:v>
                </c:pt>
                <c:pt idx="736">
                  <c:v>440006</c:v>
                </c:pt>
                <c:pt idx="737">
                  <c:v>417306</c:v>
                </c:pt>
                <c:pt idx="738">
                  <c:v>288650</c:v>
                </c:pt>
                <c:pt idx="739">
                  <c:v>435679</c:v>
                </c:pt>
                <c:pt idx="740">
                  <c:v>417700</c:v>
                </c:pt>
                <c:pt idx="741">
                  <c:v>472125</c:v>
                </c:pt>
                <c:pt idx="742">
                  <c:v>434120</c:v>
                </c:pt>
                <c:pt idx="743">
                  <c:v>365225</c:v>
                </c:pt>
                <c:pt idx="744">
                  <c:v>500274</c:v>
                </c:pt>
                <c:pt idx="745">
                  <c:v>440633</c:v>
                </c:pt>
                <c:pt idx="746">
                  <c:v>432802</c:v>
                </c:pt>
                <c:pt idx="747">
                  <c:v>435480</c:v>
                </c:pt>
                <c:pt idx="748">
                  <c:v>393123</c:v>
                </c:pt>
                <c:pt idx="749">
                  <c:v>496150</c:v>
                </c:pt>
                <c:pt idx="750">
                  <c:v>384050</c:v>
                </c:pt>
                <c:pt idx="751">
                  <c:v>388258</c:v>
                </c:pt>
                <c:pt idx="752">
                  <c:v>420134</c:v>
                </c:pt>
                <c:pt idx="753">
                  <c:v>438739</c:v>
                </c:pt>
                <c:pt idx="754">
                  <c:v>437850</c:v>
                </c:pt>
                <c:pt idx="755">
                  <c:v>415448</c:v>
                </c:pt>
                <c:pt idx="756">
                  <c:v>377150</c:v>
                </c:pt>
                <c:pt idx="757">
                  <c:v>453882</c:v>
                </c:pt>
                <c:pt idx="758">
                  <c:v>378675</c:v>
                </c:pt>
                <c:pt idx="759">
                  <c:v>464650</c:v>
                </c:pt>
                <c:pt idx="760">
                  <c:v>431765</c:v>
                </c:pt>
                <c:pt idx="761">
                  <c:v>475682</c:v>
                </c:pt>
                <c:pt idx="762">
                  <c:v>403642</c:v>
                </c:pt>
                <c:pt idx="763">
                  <c:v>353750</c:v>
                </c:pt>
                <c:pt idx="764">
                  <c:v>485600</c:v>
                </c:pt>
                <c:pt idx="765">
                  <c:v>325600</c:v>
                </c:pt>
                <c:pt idx="766">
                  <c:v>296450</c:v>
                </c:pt>
                <c:pt idx="767">
                  <c:v>497100</c:v>
                </c:pt>
                <c:pt idx="768">
                  <c:v>358300</c:v>
                </c:pt>
                <c:pt idx="769">
                  <c:v>355900</c:v>
                </c:pt>
                <c:pt idx="770">
                  <c:v>515500</c:v>
                </c:pt>
                <c:pt idx="771">
                  <c:v>344050</c:v>
                </c:pt>
                <c:pt idx="772">
                  <c:v>340375</c:v>
                </c:pt>
                <c:pt idx="773">
                  <c:v>270200</c:v>
                </c:pt>
                <c:pt idx="774">
                  <c:v>330150</c:v>
                </c:pt>
                <c:pt idx="775">
                  <c:v>323900</c:v>
                </c:pt>
                <c:pt idx="776">
                  <c:v>428098</c:v>
                </c:pt>
                <c:pt idx="777">
                  <c:v>478995</c:v>
                </c:pt>
                <c:pt idx="778">
                  <c:v>283850</c:v>
                </c:pt>
                <c:pt idx="779">
                  <c:v>506100</c:v>
                </c:pt>
                <c:pt idx="780">
                  <c:v>442575</c:v>
                </c:pt>
                <c:pt idx="781">
                  <c:v>373400</c:v>
                </c:pt>
                <c:pt idx="782">
                  <c:v>440658</c:v>
                </c:pt>
                <c:pt idx="783">
                  <c:v>319500</c:v>
                </c:pt>
                <c:pt idx="784">
                  <c:v>478800</c:v>
                </c:pt>
                <c:pt idx="785">
                  <c:v>400439</c:v>
                </c:pt>
                <c:pt idx="786">
                  <c:v>499600</c:v>
                </c:pt>
                <c:pt idx="787">
                  <c:v>431004</c:v>
                </c:pt>
                <c:pt idx="788">
                  <c:v>306350</c:v>
                </c:pt>
                <c:pt idx="789">
                  <c:v>347950</c:v>
                </c:pt>
                <c:pt idx="790">
                  <c:v>377500</c:v>
                </c:pt>
                <c:pt idx="791">
                  <c:v>430638</c:v>
                </c:pt>
                <c:pt idx="792">
                  <c:v>348737</c:v>
                </c:pt>
                <c:pt idx="793">
                  <c:v>346225</c:v>
                </c:pt>
                <c:pt idx="794">
                  <c:v>290425</c:v>
                </c:pt>
                <c:pt idx="795">
                  <c:v>399500</c:v>
                </c:pt>
                <c:pt idx="796">
                  <c:v>297200</c:v>
                </c:pt>
                <c:pt idx="797">
                  <c:v>299225</c:v>
                </c:pt>
                <c:pt idx="798">
                  <c:v>396477</c:v>
                </c:pt>
                <c:pt idx="799">
                  <c:v>462575</c:v>
                </c:pt>
                <c:pt idx="800">
                  <c:v>439200</c:v>
                </c:pt>
                <c:pt idx="801">
                  <c:v>415128</c:v>
                </c:pt>
                <c:pt idx="802">
                  <c:v>326675</c:v>
                </c:pt>
                <c:pt idx="803">
                  <c:v>361550</c:v>
                </c:pt>
                <c:pt idx="804">
                  <c:v>504625</c:v>
                </c:pt>
                <c:pt idx="805">
                  <c:v>440892</c:v>
                </c:pt>
                <c:pt idx="806">
                  <c:v>353250</c:v>
                </c:pt>
                <c:pt idx="807">
                  <c:v>345250</c:v>
                </c:pt>
                <c:pt idx="808">
                  <c:v>334650</c:v>
                </c:pt>
                <c:pt idx="809">
                  <c:v>356700</c:v>
                </c:pt>
                <c:pt idx="810">
                  <c:v>444285</c:v>
                </c:pt>
                <c:pt idx="811">
                  <c:v>451932</c:v>
                </c:pt>
                <c:pt idx="812">
                  <c:v>443587</c:v>
                </c:pt>
                <c:pt idx="813">
                  <c:v>313800</c:v>
                </c:pt>
                <c:pt idx="814">
                  <c:v>486825</c:v>
                </c:pt>
                <c:pt idx="815">
                  <c:v>417894</c:v>
                </c:pt>
                <c:pt idx="816">
                  <c:v>439035</c:v>
                </c:pt>
                <c:pt idx="817">
                  <c:v>355750</c:v>
                </c:pt>
                <c:pt idx="818">
                  <c:v>355504</c:v>
                </c:pt>
                <c:pt idx="819">
                  <c:v>290575</c:v>
                </c:pt>
                <c:pt idx="820">
                  <c:v>309550</c:v>
                </c:pt>
                <c:pt idx="821">
                  <c:v>436018</c:v>
                </c:pt>
                <c:pt idx="822">
                  <c:v>367500</c:v>
                </c:pt>
                <c:pt idx="823">
                  <c:v>476693</c:v>
                </c:pt>
                <c:pt idx="824">
                  <c:v>439191</c:v>
                </c:pt>
                <c:pt idx="825">
                  <c:v>309500</c:v>
                </c:pt>
                <c:pt idx="826">
                  <c:v>338225</c:v>
                </c:pt>
                <c:pt idx="827">
                  <c:v>334100</c:v>
                </c:pt>
                <c:pt idx="828">
                  <c:v>388279</c:v>
                </c:pt>
                <c:pt idx="829">
                  <c:v>320825</c:v>
                </c:pt>
                <c:pt idx="830">
                  <c:v>300975</c:v>
                </c:pt>
                <c:pt idx="831">
                  <c:v>299050</c:v>
                </c:pt>
                <c:pt idx="832">
                  <c:v>365700</c:v>
                </c:pt>
                <c:pt idx="833">
                  <c:v>300900</c:v>
                </c:pt>
                <c:pt idx="834">
                  <c:v>356600</c:v>
                </c:pt>
                <c:pt idx="835">
                  <c:v>319100</c:v>
                </c:pt>
                <c:pt idx="836">
                  <c:v>308900</c:v>
                </c:pt>
                <c:pt idx="837">
                  <c:v>393922</c:v>
                </c:pt>
                <c:pt idx="838">
                  <c:v>380499</c:v>
                </c:pt>
                <c:pt idx="839">
                  <c:v>414858</c:v>
                </c:pt>
                <c:pt idx="840">
                  <c:v>510600</c:v>
                </c:pt>
                <c:pt idx="841">
                  <c:v>292750</c:v>
                </c:pt>
                <c:pt idx="842">
                  <c:v>302875</c:v>
                </c:pt>
                <c:pt idx="843">
                  <c:v>503450</c:v>
                </c:pt>
                <c:pt idx="844">
                  <c:v>510540</c:v>
                </c:pt>
                <c:pt idx="845">
                  <c:v>316625</c:v>
                </c:pt>
                <c:pt idx="846">
                  <c:v>469575</c:v>
                </c:pt>
                <c:pt idx="847">
                  <c:v>291100</c:v>
                </c:pt>
                <c:pt idx="848">
                  <c:v>418975</c:v>
                </c:pt>
                <c:pt idx="849">
                  <c:v>494350</c:v>
                </c:pt>
                <c:pt idx="850">
                  <c:v>326225</c:v>
                </c:pt>
                <c:pt idx="851">
                  <c:v>509025</c:v>
                </c:pt>
                <c:pt idx="852">
                  <c:v>412972</c:v>
                </c:pt>
                <c:pt idx="853">
                  <c:v>505775</c:v>
                </c:pt>
                <c:pt idx="854">
                  <c:v>284025</c:v>
                </c:pt>
                <c:pt idx="855">
                  <c:v>322375</c:v>
                </c:pt>
                <c:pt idx="856">
                  <c:v>502950</c:v>
                </c:pt>
                <c:pt idx="857">
                  <c:v>405550</c:v>
                </c:pt>
                <c:pt idx="858">
                  <c:v>409913</c:v>
                </c:pt>
                <c:pt idx="859">
                  <c:v>483575</c:v>
                </c:pt>
                <c:pt idx="860">
                  <c:v>455385</c:v>
                </c:pt>
                <c:pt idx="861">
                  <c:v>454900</c:v>
                </c:pt>
                <c:pt idx="862">
                  <c:v>319400</c:v>
                </c:pt>
                <c:pt idx="863">
                  <c:v>354450</c:v>
                </c:pt>
                <c:pt idx="864">
                  <c:v>392275</c:v>
                </c:pt>
                <c:pt idx="865">
                  <c:v>340700</c:v>
                </c:pt>
                <c:pt idx="866">
                  <c:v>402550</c:v>
                </c:pt>
                <c:pt idx="867">
                  <c:v>331350</c:v>
                </c:pt>
                <c:pt idx="868">
                  <c:v>318400</c:v>
                </c:pt>
                <c:pt idx="869">
                  <c:v>442500</c:v>
                </c:pt>
                <c:pt idx="870">
                  <c:v>353025</c:v>
                </c:pt>
                <c:pt idx="871">
                  <c:v>459417</c:v>
                </c:pt>
                <c:pt idx="872">
                  <c:v>410718</c:v>
                </c:pt>
                <c:pt idx="873">
                  <c:v>510550</c:v>
                </c:pt>
                <c:pt idx="874">
                  <c:v>353350</c:v>
                </c:pt>
                <c:pt idx="875">
                  <c:v>441793</c:v>
                </c:pt>
                <c:pt idx="876">
                  <c:v>353625</c:v>
                </c:pt>
                <c:pt idx="877">
                  <c:v>363400</c:v>
                </c:pt>
                <c:pt idx="878">
                  <c:v>373175</c:v>
                </c:pt>
                <c:pt idx="879">
                  <c:v>317725</c:v>
                </c:pt>
                <c:pt idx="880">
                  <c:v>374850</c:v>
                </c:pt>
                <c:pt idx="881">
                  <c:v>374222</c:v>
                </c:pt>
                <c:pt idx="882">
                  <c:v>377300</c:v>
                </c:pt>
                <c:pt idx="883">
                  <c:v>502316</c:v>
                </c:pt>
                <c:pt idx="884">
                  <c:v>345400</c:v>
                </c:pt>
                <c:pt idx="885">
                  <c:v>503950</c:v>
                </c:pt>
                <c:pt idx="886">
                  <c:v>362798</c:v>
                </c:pt>
                <c:pt idx="887">
                  <c:v>438306</c:v>
                </c:pt>
                <c:pt idx="888">
                  <c:v>443100</c:v>
                </c:pt>
                <c:pt idx="889">
                  <c:v>481675</c:v>
                </c:pt>
                <c:pt idx="890">
                  <c:v>319500</c:v>
                </c:pt>
                <c:pt idx="891">
                  <c:v>360200</c:v>
                </c:pt>
                <c:pt idx="892">
                  <c:v>498550</c:v>
                </c:pt>
                <c:pt idx="893">
                  <c:v>481287</c:v>
                </c:pt>
                <c:pt idx="894">
                  <c:v>411811</c:v>
                </c:pt>
                <c:pt idx="895">
                  <c:v>506300</c:v>
                </c:pt>
                <c:pt idx="896">
                  <c:v>494350</c:v>
                </c:pt>
                <c:pt idx="897">
                  <c:v>418026</c:v>
                </c:pt>
                <c:pt idx="898">
                  <c:v>412922</c:v>
                </c:pt>
                <c:pt idx="899">
                  <c:v>490900</c:v>
                </c:pt>
                <c:pt idx="900">
                  <c:v>449450</c:v>
                </c:pt>
                <c:pt idx="901">
                  <c:v>494950</c:v>
                </c:pt>
                <c:pt idx="902">
                  <c:v>391354</c:v>
                </c:pt>
                <c:pt idx="903">
                  <c:v>342350</c:v>
                </c:pt>
                <c:pt idx="904">
                  <c:v>507850</c:v>
                </c:pt>
                <c:pt idx="905">
                  <c:v>282650</c:v>
                </c:pt>
                <c:pt idx="906">
                  <c:v>453550</c:v>
                </c:pt>
                <c:pt idx="907">
                  <c:v>312450</c:v>
                </c:pt>
                <c:pt idx="908">
                  <c:v>443400</c:v>
                </c:pt>
                <c:pt idx="909">
                  <c:v>349689</c:v>
                </c:pt>
                <c:pt idx="910">
                  <c:v>504675</c:v>
                </c:pt>
                <c:pt idx="911">
                  <c:v>497625</c:v>
                </c:pt>
                <c:pt idx="912">
                  <c:v>505675</c:v>
                </c:pt>
                <c:pt idx="913">
                  <c:v>314025</c:v>
                </c:pt>
                <c:pt idx="914">
                  <c:v>490950</c:v>
                </c:pt>
                <c:pt idx="915">
                  <c:v>326875</c:v>
                </c:pt>
                <c:pt idx="916">
                  <c:v>330450</c:v>
                </c:pt>
                <c:pt idx="917">
                  <c:v>355200</c:v>
                </c:pt>
                <c:pt idx="918">
                  <c:v>310975</c:v>
                </c:pt>
                <c:pt idx="919">
                  <c:v>336300</c:v>
                </c:pt>
                <c:pt idx="920">
                  <c:v>329225</c:v>
                </c:pt>
                <c:pt idx="921">
                  <c:v>449104</c:v>
                </c:pt>
                <c:pt idx="922">
                  <c:v>301975</c:v>
                </c:pt>
                <c:pt idx="923">
                  <c:v>386449</c:v>
                </c:pt>
                <c:pt idx="924">
                  <c:v>440500</c:v>
                </c:pt>
                <c:pt idx="925">
                  <c:v>393250</c:v>
                </c:pt>
                <c:pt idx="926">
                  <c:v>335250</c:v>
                </c:pt>
                <c:pt idx="927">
                  <c:v>362675</c:v>
                </c:pt>
                <c:pt idx="928">
                  <c:v>501550</c:v>
                </c:pt>
                <c:pt idx="929">
                  <c:v>327675</c:v>
                </c:pt>
                <c:pt idx="930">
                  <c:v>344400</c:v>
                </c:pt>
                <c:pt idx="931">
                  <c:v>446648</c:v>
                </c:pt>
                <c:pt idx="932">
                  <c:v>449323</c:v>
                </c:pt>
                <c:pt idx="933">
                  <c:v>496450</c:v>
                </c:pt>
                <c:pt idx="934">
                  <c:v>347600</c:v>
                </c:pt>
                <c:pt idx="935">
                  <c:v>314050</c:v>
                </c:pt>
                <c:pt idx="936">
                  <c:v>312550</c:v>
                </c:pt>
                <c:pt idx="937">
                  <c:v>478700</c:v>
                </c:pt>
                <c:pt idx="938">
                  <c:v>388178</c:v>
                </c:pt>
                <c:pt idx="939">
                  <c:v>499550</c:v>
                </c:pt>
                <c:pt idx="940">
                  <c:v>328450</c:v>
                </c:pt>
                <c:pt idx="941">
                  <c:v>337100</c:v>
                </c:pt>
                <c:pt idx="942">
                  <c:v>330900</c:v>
                </c:pt>
                <c:pt idx="943">
                  <c:v>297900</c:v>
                </c:pt>
                <c:pt idx="944">
                  <c:v>335450</c:v>
                </c:pt>
                <c:pt idx="945">
                  <c:v>398590</c:v>
                </c:pt>
                <c:pt idx="946">
                  <c:v>288750</c:v>
                </c:pt>
              </c:numCache>
            </c:numRef>
          </c:xVal>
          <c:yVal>
            <c:numRef>
              <c:f>t4700mun201300!$E$2:$E$948</c:f>
              <c:numCache>
                <c:formatCode>General</c:formatCode>
                <c:ptCount val="947"/>
                <c:pt idx="0">
                  <c:v>4669650</c:v>
                </c:pt>
                <c:pt idx="1">
                  <c:v>4596983</c:v>
                </c:pt>
                <c:pt idx="2">
                  <c:v>4652600</c:v>
                </c:pt>
                <c:pt idx="3">
                  <c:v>4628075</c:v>
                </c:pt>
                <c:pt idx="4">
                  <c:v>4621900</c:v>
                </c:pt>
                <c:pt idx="5">
                  <c:v>4693750</c:v>
                </c:pt>
                <c:pt idx="6">
                  <c:v>4624498</c:v>
                </c:pt>
                <c:pt idx="7">
                  <c:v>4578725</c:v>
                </c:pt>
                <c:pt idx="8">
                  <c:v>4643100</c:v>
                </c:pt>
                <c:pt idx="9">
                  <c:v>4596950</c:v>
                </c:pt>
                <c:pt idx="10">
                  <c:v>4609800</c:v>
                </c:pt>
                <c:pt idx="11">
                  <c:v>4690100</c:v>
                </c:pt>
                <c:pt idx="12">
                  <c:v>4591250</c:v>
                </c:pt>
                <c:pt idx="13">
                  <c:v>4683855</c:v>
                </c:pt>
                <c:pt idx="14">
                  <c:v>4605350</c:v>
                </c:pt>
                <c:pt idx="15">
                  <c:v>4625100</c:v>
                </c:pt>
                <c:pt idx="16">
                  <c:v>4587975</c:v>
                </c:pt>
                <c:pt idx="17">
                  <c:v>4567350</c:v>
                </c:pt>
                <c:pt idx="18">
                  <c:v>4568675</c:v>
                </c:pt>
                <c:pt idx="19">
                  <c:v>4661850</c:v>
                </c:pt>
                <c:pt idx="20">
                  <c:v>4491400</c:v>
                </c:pt>
                <c:pt idx="21">
                  <c:v>4595100</c:v>
                </c:pt>
                <c:pt idx="22">
                  <c:v>4604525</c:v>
                </c:pt>
                <c:pt idx="23">
                  <c:v>4613400</c:v>
                </c:pt>
                <c:pt idx="24">
                  <c:v>4569725</c:v>
                </c:pt>
                <c:pt idx="25">
                  <c:v>4513250</c:v>
                </c:pt>
                <c:pt idx="26">
                  <c:v>4528625</c:v>
                </c:pt>
                <c:pt idx="27">
                  <c:v>4563150</c:v>
                </c:pt>
                <c:pt idx="28">
                  <c:v>4593975</c:v>
                </c:pt>
                <c:pt idx="29">
                  <c:v>4528200</c:v>
                </c:pt>
                <c:pt idx="30">
                  <c:v>4633960</c:v>
                </c:pt>
                <c:pt idx="31">
                  <c:v>4599500</c:v>
                </c:pt>
                <c:pt idx="32">
                  <c:v>4564300</c:v>
                </c:pt>
                <c:pt idx="33">
                  <c:v>4632225</c:v>
                </c:pt>
                <c:pt idx="34">
                  <c:v>4623575</c:v>
                </c:pt>
                <c:pt idx="35">
                  <c:v>4712275</c:v>
                </c:pt>
                <c:pt idx="36">
                  <c:v>4573025</c:v>
                </c:pt>
                <c:pt idx="37">
                  <c:v>4623250</c:v>
                </c:pt>
                <c:pt idx="38">
                  <c:v>4576100</c:v>
                </c:pt>
                <c:pt idx="39">
                  <c:v>4630275</c:v>
                </c:pt>
                <c:pt idx="40">
                  <c:v>4562600</c:v>
                </c:pt>
                <c:pt idx="41">
                  <c:v>4642201</c:v>
                </c:pt>
                <c:pt idx="42">
                  <c:v>4692050</c:v>
                </c:pt>
                <c:pt idx="43">
                  <c:v>4663555</c:v>
                </c:pt>
                <c:pt idx="44">
                  <c:v>4615825</c:v>
                </c:pt>
                <c:pt idx="45">
                  <c:v>4722050</c:v>
                </c:pt>
                <c:pt idx="46">
                  <c:v>4555925</c:v>
                </c:pt>
                <c:pt idx="47">
                  <c:v>4651225</c:v>
                </c:pt>
                <c:pt idx="48">
                  <c:v>4528450</c:v>
                </c:pt>
                <c:pt idx="49">
                  <c:v>4613334</c:v>
                </c:pt>
                <c:pt idx="50">
                  <c:v>4520650</c:v>
                </c:pt>
                <c:pt idx="51">
                  <c:v>4509450</c:v>
                </c:pt>
                <c:pt idx="52">
                  <c:v>4645250</c:v>
                </c:pt>
                <c:pt idx="53">
                  <c:v>4613750</c:v>
                </c:pt>
                <c:pt idx="54">
                  <c:v>4601175</c:v>
                </c:pt>
                <c:pt idx="55">
                  <c:v>4569550</c:v>
                </c:pt>
                <c:pt idx="56">
                  <c:v>4567850</c:v>
                </c:pt>
                <c:pt idx="57">
                  <c:v>4629650</c:v>
                </c:pt>
                <c:pt idx="58">
                  <c:v>4603449</c:v>
                </c:pt>
                <c:pt idx="59">
                  <c:v>4606889</c:v>
                </c:pt>
                <c:pt idx="60">
                  <c:v>4673750</c:v>
                </c:pt>
                <c:pt idx="61">
                  <c:v>4606509</c:v>
                </c:pt>
                <c:pt idx="62">
                  <c:v>4556300</c:v>
                </c:pt>
                <c:pt idx="63">
                  <c:v>4600628</c:v>
                </c:pt>
                <c:pt idx="64">
                  <c:v>4669100</c:v>
                </c:pt>
                <c:pt idx="65">
                  <c:v>4532600</c:v>
                </c:pt>
                <c:pt idx="66">
                  <c:v>4736350</c:v>
                </c:pt>
                <c:pt idx="67">
                  <c:v>4689825</c:v>
                </c:pt>
                <c:pt idx="68">
                  <c:v>4628076</c:v>
                </c:pt>
                <c:pt idx="69">
                  <c:v>4602900</c:v>
                </c:pt>
                <c:pt idx="70">
                  <c:v>4640200</c:v>
                </c:pt>
                <c:pt idx="71">
                  <c:v>4561775</c:v>
                </c:pt>
                <c:pt idx="72">
                  <c:v>4596600</c:v>
                </c:pt>
                <c:pt idx="73">
                  <c:v>4642100</c:v>
                </c:pt>
                <c:pt idx="74">
                  <c:v>4659138</c:v>
                </c:pt>
                <c:pt idx="75">
                  <c:v>4635324</c:v>
                </c:pt>
                <c:pt idx="76">
                  <c:v>4677700</c:v>
                </c:pt>
                <c:pt idx="77">
                  <c:v>4579783</c:v>
                </c:pt>
                <c:pt idx="78">
                  <c:v>4588862</c:v>
                </c:pt>
                <c:pt idx="79">
                  <c:v>4595800</c:v>
                </c:pt>
                <c:pt idx="80">
                  <c:v>4678681</c:v>
                </c:pt>
                <c:pt idx="81">
                  <c:v>4687725</c:v>
                </c:pt>
                <c:pt idx="82">
                  <c:v>4629050</c:v>
                </c:pt>
                <c:pt idx="83">
                  <c:v>4629669</c:v>
                </c:pt>
                <c:pt idx="84">
                  <c:v>4635395</c:v>
                </c:pt>
                <c:pt idx="85">
                  <c:v>4571025</c:v>
                </c:pt>
                <c:pt idx="86">
                  <c:v>4663050</c:v>
                </c:pt>
                <c:pt idx="87">
                  <c:v>4616125</c:v>
                </c:pt>
                <c:pt idx="88">
                  <c:v>4586075</c:v>
                </c:pt>
                <c:pt idx="89">
                  <c:v>4596449</c:v>
                </c:pt>
                <c:pt idx="90">
                  <c:v>4581740</c:v>
                </c:pt>
                <c:pt idx="91">
                  <c:v>4644025</c:v>
                </c:pt>
                <c:pt idx="92">
                  <c:v>4667800</c:v>
                </c:pt>
                <c:pt idx="93">
                  <c:v>4651965</c:v>
                </c:pt>
                <c:pt idx="94">
                  <c:v>4552900</c:v>
                </c:pt>
                <c:pt idx="95">
                  <c:v>4745200</c:v>
                </c:pt>
                <c:pt idx="96">
                  <c:v>4576258</c:v>
                </c:pt>
                <c:pt idx="97">
                  <c:v>4644925</c:v>
                </c:pt>
                <c:pt idx="98">
                  <c:v>4603100</c:v>
                </c:pt>
                <c:pt idx="99">
                  <c:v>4578900</c:v>
                </c:pt>
                <c:pt idx="100">
                  <c:v>4658750</c:v>
                </c:pt>
                <c:pt idx="101">
                  <c:v>4625375</c:v>
                </c:pt>
                <c:pt idx="102">
                  <c:v>4611400</c:v>
                </c:pt>
                <c:pt idx="103">
                  <c:v>4626900</c:v>
                </c:pt>
                <c:pt idx="104">
                  <c:v>4559575</c:v>
                </c:pt>
                <c:pt idx="105">
                  <c:v>4597549</c:v>
                </c:pt>
                <c:pt idx="106">
                  <c:v>4610250</c:v>
                </c:pt>
                <c:pt idx="107">
                  <c:v>4566650</c:v>
                </c:pt>
                <c:pt idx="108">
                  <c:v>4691875</c:v>
                </c:pt>
                <c:pt idx="109">
                  <c:v>4616000</c:v>
                </c:pt>
                <c:pt idx="110">
                  <c:v>4618900</c:v>
                </c:pt>
                <c:pt idx="111">
                  <c:v>4539050</c:v>
                </c:pt>
                <c:pt idx="112">
                  <c:v>4547975</c:v>
                </c:pt>
                <c:pt idx="113">
                  <c:v>4661908</c:v>
                </c:pt>
                <c:pt idx="114">
                  <c:v>4672300</c:v>
                </c:pt>
                <c:pt idx="115">
                  <c:v>4646175</c:v>
                </c:pt>
                <c:pt idx="116">
                  <c:v>4676350</c:v>
                </c:pt>
                <c:pt idx="117">
                  <c:v>4614388</c:v>
                </c:pt>
                <c:pt idx="118">
                  <c:v>4633700</c:v>
                </c:pt>
                <c:pt idx="119">
                  <c:v>4645350</c:v>
                </c:pt>
                <c:pt idx="120">
                  <c:v>4572550</c:v>
                </c:pt>
                <c:pt idx="121">
                  <c:v>4571200</c:v>
                </c:pt>
                <c:pt idx="122">
                  <c:v>4687525</c:v>
                </c:pt>
                <c:pt idx="123">
                  <c:v>4589200</c:v>
                </c:pt>
                <c:pt idx="124">
                  <c:v>4613925</c:v>
                </c:pt>
                <c:pt idx="125">
                  <c:v>4686575</c:v>
                </c:pt>
                <c:pt idx="126">
                  <c:v>4697050</c:v>
                </c:pt>
                <c:pt idx="127">
                  <c:v>4564625</c:v>
                </c:pt>
                <c:pt idx="128">
                  <c:v>4734425</c:v>
                </c:pt>
                <c:pt idx="129">
                  <c:v>4654825</c:v>
                </c:pt>
                <c:pt idx="130">
                  <c:v>4598950</c:v>
                </c:pt>
                <c:pt idx="131">
                  <c:v>4559975</c:v>
                </c:pt>
                <c:pt idx="132">
                  <c:v>4674750</c:v>
                </c:pt>
                <c:pt idx="133">
                  <c:v>4665584</c:v>
                </c:pt>
                <c:pt idx="134">
                  <c:v>4739800</c:v>
                </c:pt>
                <c:pt idx="135">
                  <c:v>4543250</c:v>
                </c:pt>
                <c:pt idx="136">
                  <c:v>4555975</c:v>
                </c:pt>
                <c:pt idx="137">
                  <c:v>4577900</c:v>
                </c:pt>
                <c:pt idx="138">
                  <c:v>4570125</c:v>
                </c:pt>
                <c:pt idx="139">
                  <c:v>4622150</c:v>
                </c:pt>
                <c:pt idx="140">
                  <c:v>4604150</c:v>
                </c:pt>
                <c:pt idx="141">
                  <c:v>4629878</c:v>
                </c:pt>
                <c:pt idx="142">
                  <c:v>4639425</c:v>
                </c:pt>
                <c:pt idx="143">
                  <c:v>4568900</c:v>
                </c:pt>
                <c:pt idx="144">
                  <c:v>4634950</c:v>
                </c:pt>
                <c:pt idx="145">
                  <c:v>4675575</c:v>
                </c:pt>
                <c:pt idx="146">
                  <c:v>4684325</c:v>
                </c:pt>
                <c:pt idx="147">
                  <c:v>4581005</c:v>
                </c:pt>
                <c:pt idx="148">
                  <c:v>4677950</c:v>
                </c:pt>
                <c:pt idx="149">
                  <c:v>4584275</c:v>
                </c:pt>
                <c:pt idx="150">
                  <c:v>4592800</c:v>
                </c:pt>
                <c:pt idx="151">
                  <c:v>4597495</c:v>
                </c:pt>
                <c:pt idx="152">
                  <c:v>4597600</c:v>
                </c:pt>
                <c:pt idx="153">
                  <c:v>4682125</c:v>
                </c:pt>
                <c:pt idx="154">
                  <c:v>4621358</c:v>
                </c:pt>
                <c:pt idx="155">
                  <c:v>4562200</c:v>
                </c:pt>
                <c:pt idx="156">
                  <c:v>4627008</c:v>
                </c:pt>
                <c:pt idx="157">
                  <c:v>4602364</c:v>
                </c:pt>
                <c:pt idx="158">
                  <c:v>4631975</c:v>
                </c:pt>
                <c:pt idx="159">
                  <c:v>4609352</c:v>
                </c:pt>
                <c:pt idx="160">
                  <c:v>4607306</c:v>
                </c:pt>
                <c:pt idx="161">
                  <c:v>4641960</c:v>
                </c:pt>
                <c:pt idx="162">
                  <c:v>4626531</c:v>
                </c:pt>
                <c:pt idx="163">
                  <c:v>4622247</c:v>
                </c:pt>
                <c:pt idx="164">
                  <c:v>4634500</c:v>
                </c:pt>
                <c:pt idx="165">
                  <c:v>4638200</c:v>
                </c:pt>
                <c:pt idx="166">
                  <c:v>4516250</c:v>
                </c:pt>
                <c:pt idx="167">
                  <c:v>4548950</c:v>
                </c:pt>
                <c:pt idx="168">
                  <c:v>4660550</c:v>
                </c:pt>
                <c:pt idx="169">
                  <c:v>4675200</c:v>
                </c:pt>
                <c:pt idx="170">
                  <c:v>4683100</c:v>
                </c:pt>
                <c:pt idx="171">
                  <c:v>4619535</c:v>
                </c:pt>
                <c:pt idx="172">
                  <c:v>4638200</c:v>
                </c:pt>
                <c:pt idx="173">
                  <c:v>4685025</c:v>
                </c:pt>
                <c:pt idx="174">
                  <c:v>4745550</c:v>
                </c:pt>
                <c:pt idx="175">
                  <c:v>4653850</c:v>
                </c:pt>
                <c:pt idx="176">
                  <c:v>4604473</c:v>
                </c:pt>
                <c:pt idx="177">
                  <c:v>4554273</c:v>
                </c:pt>
                <c:pt idx="178">
                  <c:v>4607850</c:v>
                </c:pt>
                <c:pt idx="179">
                  <c:v>4616200</c:v>
                </c:pt>
                <c:pt idx="180">
                  <c:v>4696900</c:v>
                </c:pt>
                <c:pt idx="181">
                  <c:v>4571539</c:v>
                </c:pt>
                <c:pt idx="182">
                  <c:v>4573650</c:v>
                </c:pt>
                <c:pt idx="183">
                  <c:v>4552450</c:v>
                </c:pt>
                <c:pt idx="184">
                  <c:v>4598659</c:v>
                </c:pt>
                <c:pt idx="185">
                  <c:v>4691525</c:v>
                </c:pt>
                <c:pt idx="186">
                  <c:v>4659415</c:v>
                </c:pt>
                <c:pt idx="187">
                  <c:v>4610070</c:v>
                </c:pt>
                <c:pt idx="188">
                  <c:v>4641250</c:v>
                </c:pt>
                <c:pt idx="189">
                  <c:v>4598891</c:v>
                </c:pt>
                <c:pt idx="190">
                  <c:v>4546950</c:v>
                </c:pt>
                <c:pt idx="191">
                  <c:v>4637475</c:v>
                </c:pt>
                <c:pt idx="192">
                  <c:v>4652102</c:v>
                </c:pt>
                <c:pt idx="193">
                  <c:v>4669710</c:v>
                </c:pt>
                <c:pt idx="194">
                  <c:v>4662400</c:v>
                </c:pt>
                <c:pt idx="195">
                  <c:v>4653650</c:v>
                </c:pt>
                <c:pt idx="196">
                  <c:v>4681900</c:v>
                </c:pt>
                <c:pt idx="197">
                  <c:v>4665355</c:v>
                </c:pt>
                <c:pt idx="198">
                  <c:v>4607721</c:v>
                </c:pt>
                <c:pt idx="199">
                  <c:v>4609461</c:v>
                </c:pt>
                <c:pt idx="200">
                  <c:v>4592180</c:v>
                </c:pt>
                <c:pt idx="201">
                  <c:v>4623700</c:v>
                </c:pt>
                <c:pt idx="202">
                  <c:v>4596700</c:v>
                </c:pt>
                <c:pt idx="203">
                  <c:v>4570300</c:v>
                </c:pt>
                <c:pt idx="204">
                  <c:v>4568150</c:v>
                </c:pt>
                <c:pt idx="205">
                  <c:v>4674450</c:v>
                </c:pt>
                <c:pt idx="206">
                  <c:v>4626295</c:v>
                </c:pt>
                <c:pt idx="207">
                  <c:v>4613712</c:v>
                </c:pt>
                <c:pt idx="208">
                  <c:v>4614485</c:v>
                </c:pt>
                <c:pt idx="209">
                  <c:v>4632297</c:v>
                </c:pt>
                <c:pt idx="210">
                  <c:v>4612875</c:v>
                </c:pt>
                <c:pt idx="211">
                  <c:v>4678800</c:v>
                </c:pt>
                <c:pt idx="212">
                  <c:v>4632400</c:v>
                </c:pt>
                <c:pt idx="213">
                  <c:v>4606199</c:v>
                </c:pt>
                <c:pt idx="214">
                  <c:v>4629715</c:v>
                </c:pt>
                <c:pt idx="215">
                  <c:v>4623800</c:v>
                </c:pt>
                <c:pt idx="216">
                  <c:v>4622741</c:v>
                </c:pt>
                <c:pt idx="217">
                  <c:v>4560750</c:v>
                </c:pt>
                <c:pt idx="218">
                  <c:v>4576100</c:v>
                </c:pt>
                <c:pt idx="219">
                  <c:v>4589478</c:v>
                </c:pt>
                <c:pt idx="220">
                  <c:v>4559750</c:v>
                </c:pt>
                <c:pt idx="221">
                  <c:v>4687075</c:v>
                </c:pt>
                <c:pt idx="222">
                  <c:v>4646700</c:v>
                </c:pt>
                <c:pt idx="223">
                  <c:v>4652750</c:v>
                </c:pt>
                <c:pt idx="224">
                  <c:v>4627812</c:v>
                </c:pt>
                <c:pt idx="225">
                  <c:v>4666828</c:v>
                </c:pt>
                <c:pt idx="226">
                  <c:v>4593734</c:v>
                </c:pt>
                <c:pt idx="227">
                  <c:v>4583451</c:v>
                </c:pt>
                <c:pt idx="228">
                  <c:v>4614750</c:v>
                </c:pt>
                <c:pt idx="229">
                  <c:v>4588375</c:v>
                </c:pt>
                <c:pt idx="230">
                  <c:v>4657450</c:v>
                </c:pt>
                <c:pt idx="231">
                  <c:v>4679800</c:v>
                </c:pt>
                <c:pt idx="232">
                  <c:v>4602900</c:v>
                </c:pt>
                <c:pt idx="233">
                  <c:v>4643475</c:v>
                </c:pt>
                <c:pt idx="234">
                  <c:v>4593350</c:v>
                </c:pt>
                <c:pt idx="235">
                  <c:v>4694836</c:v>
                </c:pt>
                <c:pt idx="236">
                  <c:v>4670650</c:v>
                </c:pt>
                <c:pt idx="237">
                  <c:v>4602781</c:v>
                </c:pt>
                <c:pt idx="238">
                  <c:v>4552125</c:v>
                </c:pt>
                <c:pt idx="239">
                  <c:v>4630980</c:v>
                </c:pt>
                <c:pt idx="240">
                  <c:v>4659350</c:v>
                </c:pt>
                <c:pt idx="241">
                  <c:v>4670475</c:v>
                </c:pt>
                <c:pt idx="242">
                  <c:v>4679100</c:v>
                </c:pt>
                <c:pt idx="243">
                  <c:v>4597850</c:v>
                </c:pt>
                <c:pt idx="244">
                  <c:v>4557550</c:v>
                </c:pt>
                <c:pt idx="245">
                  <c:v>4610671</c:v>
                </c:pt>
                <c:pt idx="246">
                  <c:v>4550550</c:v>
                </c:pt>
                <c:pt idx="247">
                  <c:v>4585600</c:v>
                </c:pt>
                <c:pt idx="248">
                  <c:v>4618225</c:v>
                </c:pt>
                <c:pt idx="249">
                  <c:v>4648650</c:v>
                </c:pt>
                <c:pt idx="250">
                  <c:v>4579550</c:v>
                </c:pt>
                <c:pt idx="251">
                  <c:v>4659950</c:v>
                </c:pt>
                <c:pt idx="252">
                  <c:v>4570500</c:v>
                </c:pt>
                <c:pt idx="253">
                  <c:v>4558750</c:v>
                </c:pt>
                <c:pt idx="254">
                  <c:v>4670850</c:v>
                </c:pt>
                <c:pt idx="255">
                  <c:v>4645150</c:v>
                </c:pt>
                <c:pt idx="256">
                  <c:v>4562912</c:v>
                </c:pt>
                <c:pt idx="257">
                  <c:v>4635550</c:v>
                </c:pt>
                <c:pt idx="258">
                  <c:v>4561850</c:v>
                </c:pt>
                <c:pt idx="259">
                  <c:v>4690775</c:v>
                </c:pt>
                <c:pt idx="260">
                  <c:v>4690750</c:v>
                </c:pt>
                <c:pt idx="261">
                  <c:v>4510350</c:v>
                </c:pt>
                <c:pt idx="262">
                  <c:v>4605238</c:v>
                </c:pt>
                <c:pt idx="263">
                  <c:v>4557200</c:v>
                </c:pt>
                <c:pt idx="264">
                  <c:v>4663875</c:v>
                </c:pt>
                <c:pt idx="265">
                  <c:v>4599324</c:v>
                </c:pt>
                <c:pt idx="266">
                  <c:v>4635575</c:v>
                </c:pt>
                <c:pt idx="267">
                  <c:v>4595825</c:v>
                </c:pt>
                <c:pt idx="268">
                  <c:v>4584650</c:v>
                </c:pt>
                <c:pt idx="269">
                  <c:v>4580967</c:v>
                </c:pt>
                <c:pt idx="270">
                  <c:v>4693425</c:v>
                </c:pt>
                <c:pt idx="271">
                  <c:v>4669775</c:v>
                </c:pt>
                <c:pt idx="272">
                  <c:v>4715800</c:v>
                </c:pt>
                <c:pt idx="273">
                  <c:v>4656575</c:v>
                </c:pt>
                <c:pt idx="274">
                  <c:v>4654116</c:v>
                </c:pt>
                <c:pt idx="275">
                  <c:v>4692500</c:v>
                </c:pt>
                <c:pt idx="276">
                  <c:v>4635859</c:v>
                </c:pt>
                <c:pt idx="277">
                  <c:v>4617050</c:v>
                </c:pt>
                <c:pt idx="278">
                  <c:v>4721450</c:v>
                </c:pt>
                <c:pt idx="279">
                  <c:v>4717200</c:v>
                </c:pt>
                <c:pt idx="280">
                  <c:v>4557350</c:v>
                </c:pt>
                <c:pt idx="281">
                  <c:v>4677925</c:v>
                </c:pt>
                <c:pt idx="282">
                  <c:v>4707425</c:v>
                </c:pt>
                <c:pt idx="283">
                  <c:v>4560025</c:v>
                </c:pt>
                <c:pt idx="284">
                  <c:v>4571687</c:v>
                </c:pt>
                <c:pt idx="285">
                  <c:v>4619262</c:v>
                </c:pt>
                <c:pt idx="286">
                  <c:v>4670732</c:v>
                </c:pt>
                <c:pt idx="287">
                  <c:v>4673825</c:v>
                </c:pt>
                <c:pt idx="288">
                  <c:v>4565400</c:v>
                </c:pt>
                <c:pt idx="289">
                  <c:v>4679450</c:v>
                </c:pt>
                <c:pt idx="290">
                  <c:v>4581700</c:v>
                </c:pt>
                <c:pt idx="291">
                  <c:v>4655375</c:v>
                </c:pt>
                <c:pt idx="292">
                  <c:v>4567450</c:v>
                </c:pt>
                <c:pt idx="293">
                  <c:v>4597650</c:v>
                </c:pt>
                <c:pt idx="294">
                  <c:v>4620649</c:v>
                </c:pt>
                <c:pt idx="295">
                  <c:v>4619800</c:v>
                </c:pt>
                <c:pt idx="296">
                  <c:v>4654575</c:v>
                </c:pt>
                <c:pt idx="297">
                  <c:v>4643663</c:v>
                </c:pt>
                <c:pt idx="298">
                  <c:v>4611600</c:v>
                </c:pt>
                <c:pt idx="299">
                  <c:v>4624516</c:v>
                </c:pt>
                <c:pt idx="300">
                  <c:v>4693300</c:v>
                </c:pt>
                <c:pt idx="301">
                  <c:v>4651100</c:v>
                </c:pt>
                <c:pt idx="302">
                  <c:v>4665850</c:v>
                </c:pt>
                <c:pt idx="303">
                  <c:v>4585750</c:v>
                </c:pt>
                <c:pt idx="304">
                  <c:v>4638250</c:v>
                </c:pt>
                <c:pt idx="305">
                  <c:v>4645500</c:v>
                </c:pt>
                <c:pt idx="306">
                  <c:v>4595325</c:v>
                </c:pt>
                <c:pt idx="307">
                  <c:v>4642700</c:v>
                </c:pt>
                <c:pt idx="308">
                  <c:v>4676975</c:v>
                </c:pt>
                <c:pt idx="309">
                  <c:v>4607750</c:v>
                </c:pt>
                <c:pt idx="310">
                  <c:v>4505425</c:v>
                </c:pt>
                <c:pt idx="311">
                  <c:v>4620075</c:v>
                </c:pt>
                <c:pt idx="312">
                  <c:v>4592250</c:v>
                </c:pt>
                <c:pt idx="313">
                  <c:v>4641271</c:v>
                </c:pt>
                <c:pt idx="314">
                  <c:v>4506700</c:v>
                </c:pt>
                <c:pt idx="315">
                  <c:v>4616205</c:v>
                </c:pt>
                <c:pt idx="316">
                  <c:v>4548050</c:v>
                </c:pt>
                <c:pt idx="317">
                  <c:v>4556800</c:v>
                </c:pt>
                <c:pt idx="318">
                  <c:v>4563450</c:v>
                </c:pt>
                <c:pt idx="319">
                  <c:v>4615159</c:v>
                </c:pt>
                <c:pt idx="320">
                  <c:v>4671425</c:v>
                </c:pt>
                <c:pt idx="321">
                  <c:v>4661950</c:v>
                </c:pt>
                <c:pt idx="322">
                  <c:v>4688100</c:v>
                </c:pt>
                <c:pt idx="323">
                  <c:v>4573330</c:v>
                </c:pt>
                <c:pt idx="324">
                  <c:v>4665750</c:v>
                </c:pt>
                <c:pt idx="325">
                  <c:v>4588534</c:v>
                </c:pt>
                <c:pt idx="326">
                  <c:v>4696275</c:v>
                </c:pt>
                <c:pt idx="327">
                  <c:v>4614625</c:v>
                </c:pt>
                <c:pt idx="328">
                  <c:v>4546300</c:v>
                </c:pt>
                <c:pt idx="329">
                  <c:v>4648075</c:v>
                </c:pt>
                <c:pt idx="330">
                  <c:v>4654367</c:v>
                </c:pt>
                <c:pt idx="331">
                  <c:v>4678455</c:v>
                </c:pt>
                <c:pt idx="332">
                  <c:v>4503750</c:v>
                </c:pt>
                <c:pt idx="333">
                  <c:v>4611425</c:v>
                </c:pt>
                <c:pt idx="334">
                  <c:v>4677900</c:v>
                </c:pt>
                <c:pt idx="335">
                  <c:v>4677100</c:v>
                </c:pt>
                <c:pt idx="336">
                  <c:v>4581654</c:v>
                </c:pt>
                <c:pt idx="337">
                  <c:v>4581025</c:v>
                </c:pt>
                <c:pt idx="338">
                  <c:v>4620300</c:v>
                </c:pt>
                <c:pt idx="339">
                  <c:v>4588850</c:v>
                </c:pt>
                <c:pt idx="340">
                  <c:v>4606575</c:v>
                </c:pt>
                <c:pt idx="341">
                  <c:v>4614335</c:v>
                </c:pt>
                <c:pt idx="342">
                  <c:v>4589700</c:v>
                </c:pt>
                <c:pt idx="343">
                  <c:v>4609700</c:v>
                </c:pt>
                <c:pt idx="344">
                  <c:v>4562775</c:v>
                </c:pt>
                <c:pt idx="345">
                  <c:v>4620290</c:v>
                </c:pt>
                <c:pt idx="346">
                  <c:v>4653150</c:v>
                </c:pt>
                <c:pt idx="347">
                  <c:v>4676434</c:v>
                </c:pt>
                <c:pt idx="348">
                  <c:v>4552700</c:v>
                </c:pt>
                <c:pt idx="349">
                  <c:v>4700400</c:v>
                </c:pt>
                <c:pt idx="350">
                  <c:v>4603225</c:v>
                </c:pt>
                <c:pt idx="351">
                  <c:v>4717550</c:v>
                </c:pt>
                <c:pt idx="352">
                  <c:v>4627550</c:v>
                </c:pt>
                <c:pt idx="353">
                  <c:v>4665500</c:v>
                </c:pt>
                <c:pt idx="354">
                  <c:v>4645350</c:v>
                </c:pt>
                <c:pt idx="355">
                  <c:v>4537400</c:v>
                </c:pt>
                <c:pt idx="356">
                  <c:v>4579383</c:v>
                </c:pt>
                <c:pt idx="357">
                  <c:v>4598950</c:v>
                </c:pt>
                <c:pt idx="358">
                  <c:v>4621816</c:v>
                </c:pt>
                <c:pt idx="359">
                  <c:v>4604075</c:v>
                </c:pt>
                <c:pt idx="360">
                  <c:v>4664950</c:v>
                </c:pt>
                <c:pt idx="361">
                  <c:v>4694775</c:v>
                </c:pt>
                <c:pt idx="362">
                  <c:v>4616575</c:v>
                </c:pt>
                <c:pt idx="363">
                  <c:v>4636150</c:v>
                </c:pt>
                <c:pt idx="364">
                  <c:v>4625850</c:v>
                </c:pt>
                <c:pt idx="365">
                  <c:v>4658100</c:v>
                </c:pt>
                <c:pt idx="366">
                  <c:v>4696375</c:v>
                </c:pt>
                <c:pt idx="367">
                  <c:v>4606786</c:v>
                </c:pt>
                <c:pt idx="368">
                  <c:v>4676600</c:v>
                </c:pt>
                <c:pt idx="369">
                  <c:v>4651900</c:v>
                </c:pt>
                <c:pt idx="370">
                  <c:v>4582500</c:v>
                </c:pt>
                <c:pt idx="371">
                  <c:v>4602675</c:v>
                </c:pt>
                <c:pt idx="372">
                  <c:v>4742500</c:v>
                </c:pt>
                <c:pt idx="373">
                  <c:v>4619950</c:v>
                </c:pt>
                <c:pt idx="374">
                  <c:v>4592444</c:v>
                </c:pt>
                <c:pt idx="375">
                  <c:v>4677500</c:v>
                </c:pt>
                <c:pt idx="376">
                  <c:v>4720350</c:v>
                </c:pt>
                <c:pt idx="377">
                  <c:v>4656025</c:v>
                </c:pt>
                <c:pt idx="378">
                  <c:v>4596296</c:v>
                </c:pt>
                <c:pt idx="379">
                  <c:v>4630800</c:v>
                </c:pt>
                <c:pt idx="380">
                  <c:v>4641225</c:v>
                </c:pt>
                <c:pt idx="381">
                  <c:v>4685825</c:v>
                </c:pt>
                <c:pt idx="382">
                  <c:v>4690500</c:v>
                </c:pt>
                <c:pt idx="383">
                  <c:v>4583400</c:v>
                </c:pt>
                <c:pt idx="384">
                  <c:v>4706575</c:v>
                </c:pt>
                <c:pt idx="385">
                  <c:v>4610300</c:v>
                </c:pt>
                <c:pt idx="386">
                  <c:v>4682775</c:v>
                </c:pt>
                <c:pt idx="387">
                  <c:v>4694150</c:v>
                </c:pt>
                <c:pt idx="388">
                  <c:v>4607061</c:v>
                </c:pt>
                <c:pt idx="389">
                  <c:v>4604922</c:v>
                </c:pt>
                <c:pt idx="390">
                  <c:v>4660400</c:v>
                </c:pt>
                <c:pt idx="391">
                  <c:v>4610046</c:v>
                </c:pt>
                <c:pt idx="392">
                  <c:v>4702050</c:v>
                </c:pt>
                <c:pt idx="393">
                  <c:v>4562050</c:v>
                </c:pt>
                <c:pt idx="394">
                  <c:v>4645650</c:v>
                </c:pt>
                <c:pt idx="395">
                  <c:v>4602125</c:v>
                </c:pt>
                <c:pt idx="396">
                  <c:v>4571500</c:v>
                </c:pt>
                <c:pt idx="397">
                  <c:v>4616750</c:v>
                </c:pt>
                <c:pt idx="398">
                  <c:v>4667025</c:v>
                </c:pt>
                <c:pt idx="399">
                  <c:v>4657955</c:v>
                </c:pt>
                <c:pt idx="400">
                  <c:v>4692950</c:v>
                </c:pt>
                <c:pt idx="401">
                  <c:v>4625325</c:v>
                </c:pt>
                <c:pt idx="402">
                  <c:v>4648900</c:v>
                </c:pt>
                <c:pt idx="403">
                  <c:v>4674700</c:v>
                </c:pt>
                <c:pt idx="404">
                  <c:v>4582375</c:v>
                </c:pt>
                <c:pt idx="405">
                  <c:v>4601975</c:v>
                </c:pt>
                <c:pt idx="406">
                  <c:v>4610460</c:v>
                </c:pt>
                <c:pt idx="407">
                  <c:v>4637722</c:v>
                </c:pt>
                <c:pt idx="408">
                  <c:v>4650218</c:v>
                </c:pt>
                <c:pt idx="409">
                  <c:v>4620400</c:v>
                </c:pt>
                <c:pt idx="410">
                  <c:v>4555350</c:v>
                </c:pt>
                <c:pt idx="411">
                  <c:v>4572975</c:v>
                </c:pt>
                <c:pt idx="412">
                  <c:v>4610793</c:v>
                </c:pt>
                <c:pt idx="413">
                  <c:v>4592100</c:v>
                </c:pt>
                <c:pt idx="414">
                  <c:v>4597779</c:v>
                </c:pt>
                <c:pt idx="415">
                  <c:v>4512750</c:v>
                </c:pt>
                <c:pt idx="416">
                  <c:v>4688950</c:v>
                </c:pt>
                <c:pt idx="417">
                  <c:v>4510350</c:v>
                </c:pt>
                <c:pt idx="418">
                  <c:v>4649150</c:v>
                </c:pt>
                <c:pt idx="419">
                  <c:v>4652750</c:v>
                </c:pt>
                <c:pt idx="420">
                  <c:v>4570050</c:v>
                </c:pt>
                <c:pt idx="421">
                  <c:v>4592454</c:v>
                </c:pt>
                <c:pt idx="422">
                  <c:v>4566550</c:v>
                </c:pt>
                <c:pt idx="423">
                  <c:v>4561050</c:v>
                </c:pt>
                <c:pt idx="424">
                  <c:v>4595333</c:v>
                </c:pt>
                <c:pt idx="425">
                  <c:v>4555450</c:v>
                </c:pt>
                <c:pt idx="426">
                  <c:v>4593300</c:v>
                </c:pt>
                <c:pt idx="427">
                  <c:v>4624050</c:v>
                </c:pt>
                <c:pt idx="428">
                  <c:v>4628850</c:v>
                </c:pt>
                <c:pt idx="429">
                  <c:v>4606055</c:v>
                </c:pt>
                <c:pt idx="430">
                  <c:v>4599067</c:v>
                </c:pt>
                <c:pt idx="431">
                  <c:v>4592950</c:v>
                </c:pt>
                <c:pt idx="432">
                  <c:v>4622475</c:v>
                </c:pt>
                <c:pt idx="433">
                  <c:v>4700200</c:v>
                </c:pt>
                <c:pt idx="434">
                  <c:v>4663950</c:v>
                </c:pt>
                <c:pt idx="435">
                  <c:v>4568050</c:v>
                </c:pt>
                <c:pt idx="436">
                  <c:v>4608250</c:v>
                </c:pt>
                <c:pt idx="437">
                  <c:v>4545975</c:v>
                </c:pt>
                <c:pt idx="438">
                  <c:v>4629464</c:v>
                </c:pt>
                <c:pt idx="439">
                  <c:v>4559675</c:v>
                </c:pt>
                <c:pt idx="440">
                  <c:v>4585246</c:v>
                </c:pt>
                <c:pt idx="441">
                  <c:v>4611025</c:v>
                </c:pt>
                <c:pt idx="442">
                  <c:v>4689950</c:v>
                </c:pt>
                <c:pt idx="443">
                  <c:v>4598932</c:v>
                </c:pt>
                <c:pt idx="444">
                  <c:v>4688750</c:v>
                </c:pt>
                <c:pt idx="445">
                  <c:v>4626947</c:v>
                </c:pt>
                <c:pt idx="446">
                  <c:v>4623839</c:v>
                </c:pt>
                <c:pt idx="447">
                  <c:v>4607362</c:v>
                </c:pt>
                <c:pt idx="448">
                  <c:v>4675600</c:v>
                </c:pt>
                <c:pt idx="449">
                  <c:v>4582250</c:v>
                </c:pt>
                <c:pt idx="450">
                  <c:v>4554225</c:v>
                </c:pt>
                <c:pt idx="451">
                  <c:v>4593150</c:v>
                </c:pt>
                <c:pt idx="452">
                  <c:v>4652754</c:v>
                </c:pt>
                <c:pt idx="453">
                  <c:v>4690850</c:v>
                </c:pt>
                <c:pt idx="454">
                  <c:v>4662421</c:v>
                </c:pt>
                <c:pt idx="455">
                  <c:v>4689050</c:v>
                </c:pt>
                <c:pt idx="456">
                  <c:v>4569700</c:v>
                </c:pt>
                <c:pt idx="457">
                  <c:v>4629775</c:v>
                </c:pt>
                <c:pt idx="458">
                  <c:v>4591300</c:v>
                </c:pt>
                <c:pt idx="459">
                  <c:v>4652688</c:v>
                </c:pt>
                <c:pt idx="460">
                  <c:v>4609598</c:v>
                </c:pt>
                <c:pt idx="461">
                  <c:v>4575150</c:v>
                </c:pt>
                <c:pt idx="462">
                  <c:v>4600603</c:v>
                </c:pt>
                <c:pt idx="463">
                  <c:v>4603900</c:v>
                </c:pt>
                <c:pt idx="464">
                  <c:v>4605915</c:v>
                </c:pt>
                <c:pt idx="465">
                  <c:v>4607200</c:v>
                </c:pt>
                <c:pt idx="466">
                  <c:v>4599497</c:v>
                </c:pt>
                <c:pt idx="467">
                  <c:v>4572600</c:v>
                </c:pt>
                <c:pt idx="468">
                  <c:v>4639550</c:v>
                </c:pt>
                <c:pt idx="469">
                  <c:v>4550675</c:v>
                </c:pt>
                <c:pt idx="470">
                  <c:v>4623321</c:v>
                </c:pt>
                <c:pt idx="471">
                  <c:v>4551800</c:v>
                </c:pt>
                <c:pt idx="472">
                  <c:v>4552550</c:v>
                </c:pt>
                <c:pt idx="473">
                  <c:v>4561834</c:v>
                </c:pt>
                <c:pt idx="474">
                  <c:v>4570650</c:v>
                </c:pt>
                <c:pt idx="475">
                  <c:v>4636821</c:v>
                </c:pt>
                <c:pt idx="476">
                  <c:v>4617128</c:v>
                </c:pt>
                <c:pt idx="477">
                  <c:v>4602825</c:v>
                </c:pt>
                <c:pt idx="478">
                  <c:v>4730650</c:v>
                </c:pt>
                <c:pt idx="479">
                  <c:v>4622906</c:v>
                </c:pt>
                <c:pt idx="480">
                  <c:v>4639604</c:v>
                </c:pt>
                <c:pt idx="481">
                  <c:v>4674800</c:v>
                </c:pt>
                <c:pt idx="482">
                  <c:v>4649875</c:v>
                </c:pt>
                <c:pt idx="483">
                  <c:v>4669000</c:v>
                </c:pt>
                <c:pt idx="484">
                  <c:v>4560600</c:v>
                </c:pt>
                <c:pt idx="485">
                  <c:v>4568025</c:v>
                </c:pt>
                <c:pt idx="486">
                  <c:v>4666075</c:v>
                </c:pt>
                <c:pt idx="487">
                  <c:v>4607143</c:v>
                </c:pt>
                <c:pt idx="488">
                  <c:v>4679750</c:v>
                </c:pt>
                <c:pt idx="489">
                  <c:v>4575252</c:v>
                </c:pt>
                <c:pt idx="490">
                  <c:v>4578822</c:v>
                </c:pt>
                <c:pt idx="491">
                  <c:v>4599851</c:v>
                </c:pt>
                <c:pt idx="492">
                  <c:v>4658950</c:v>
                </c:pt>
                <c:pt idx="493">
                  <c:v>4637800</c:v>
                </c:pt>
                <c:pt idx="494">
                  <c:v>4648360</c:v>
                </c:pt>
                <c:pt idx="495">
                  <c:v>4574040</c:v>
                </c:pt>
                <c:pt idx="496">
                  <c:v>4648800</c:v>
                </c:pt>
                <c:pt idx="497">
                  <c:v>4670325</c:v>
                </c:pt>
                <c:pt idx="498">
                  <c:v>4617725</c:v>
                </c:pt>
                <c:pt idx="499">
                  <c:v>4656866</c:v>
                </c:pt>
                <c:pt idx="500">
                  <c:v>4596675</c:v>
                </c:pt>
                <c:pt idx="501">
                  <c:v>4596300</c:v>
                </c:pt>
                <c:pt idx="502">
                  <c:v>4674225</c:v>
                </c:pt>
                <c:pt idx="503">
                  <c:v>4674750</c:v>
                </c:pt>
                <c:pt idx="504">
                  <c:v>4656725</c:v>
                </c:pt>
                <c:pt idx="505">
                  <c:v>4642955</c:v>
                </c:pt>
                <c:pt idx="506">
                  <c:v>4598625</c:v>
                </c:pt>
                <c:pt idx="507">
                  <c:v>4600849</c:v>
                </c:pt>
                <c:pt idx="508">
                  <c:v>4638150</c:v>
                </c:pt>
                <c:pt idx="509">
                  <c:v>4644050</c:v>
                </c:pt>
                <c:pt idx="510">
                  <c:v>4624375</c:v>
                </c:pt>
                <c:pt idx="511">
                  <c:v>4580026</c:v>
                </c:pt>
                <c:pt idx="512">
                  <c:v>4613067</c:v>
                </c:pt>
                <c:pt idx="513">
                  <c:v>4640800</c:v>
                </c:pt>
                <c:pt idx="514">
                  <c:v>4633250</c:v>
                </c:pt>
                <c:pt idx="515">
                  <c:v>4613350</c:v>
                </c:pt>
                <c:pt idx="516">
                  <c:v>4669250</c:v>
                </c:pt>
                <c:pt idx="517">
                  <c:v>4648750</c:v>
                </c:pt>
                <c:pt idx="518">
                  <c:v>4684250</c:v>
                </c:pt>
                <c:pt idx="519">
                  <c:v>4604401</c:v>
                </c:pt>
                <c:pt idx="520">
                  <c:v>4559900</c:v>
                </c:pt>
                <c:pt idx="521">
                  <c:v>4586330</c:v>
                </c:pt>
                <c:pt idx="522">
                  <c:v>4572950</c:v>
                </c:pt>
                <c:pt idx="523">
                  <c:v>4585315</c:v>
                </c:pt>
                <c:pt idx="524">
                  <c:v>4657775</c:v>
                </c:pt>
                <c:pt idx="525">
                  <c:v>4646650</c:v>
                </c:pt>
                <c:pt idx="526">
                  <c:v>4587998</c:v>
                </c:pt>
                <c:pt idx="527">
                  <c:v>4684900</c:v>
                </c:pt>
                <c:pt idx="528">
                  <c:v>4602800</c:v>
                </c:pt>
                <c:pt idx="529">
                  <c:v>4652440</c:v>
                </c:pt>
                <c:pt idx="530">
                  <c:v>4599575</c:v>
                </c:pt>
                <c:pt idx="531">
                  <c:v>4685100</c:v>
                </c:pt>
                <c:pt idx="532">
                  <c:v>4533600</c:v>
                </c:pt>
                <c:pt idx="533">
                  <c:v>4684575</c:v>
                </c:pt>
                <c:pt idx="534">
                  <c:v>4625050</c:v>
                </c:pt>
                <c:pt idx="535">
                  <c:v>4652300</c:v>
                </c:pt>
                <c:pt idx="536">
                  <c:v>4654970</c:v>
                </c:pt>
                <c:pt idx="537">
                  <c:v>4561600</c:v>
                </c:pt>
                <c:pt idx="538">
                  <c:v>4684200</c:v>
                </c:pt>
                <c:pt idx="539">
                  <c:v>4657900</c:v>
                </c:pt>
                <c:pt idx="540">
                  <c:v>4527600</c:v>
                </c:pt>
                <c:pt idx="541">
                  <c:v>4597492</c:v>
                </c:pt>
                <c:pt idx="542">
                  <c:v>4584650</c:v>
                </c:pt>
                <c:pt idx="543">
                  <c:v>4608445</c:v>
                </c:pt>
                <c:pt idx="544">
                  <c:v>4543650</c:v>
                </c:pt>
                <c:pt idx="545">
                  <c:v>4645655</c:v>
                </c:pt>
                <c:pt idx="546">
                  <c:v>4631775</c:v>
                </c:pt>
                <c:pt idx="547">
                  <c:v>4587500</c:v>
                </c:pt>
                <c:pt idx="548">
                  <c:v>4580700</c:v>
                </c:pt>
                <c:pt idx="549">
                  <c:v>4586151</c:v>
                </c:pt>
                <c:pt idx="550">
                  <c:v>4656250</c:v>
                </c:pt>
                <c:pt idx="551">
                  <c:v>4685450</c:v>
                </c:pt>
                <c:pt idx="552">
                  <c:v>4625125</c:v>
                </c:pt>
                <c:pt idx="553">
                  <c:v>4616550</c:v>
                </c:pt>
                <c:pt idx="554">
                  <c:v>4581825</c:v>
                </c:pt>
                <c:pt idx="555">
                  <c:v>4601314</c:v>
                </c:pt>
                <c:pt idx="556">
                  <c:v>4677617</c:v>
                </c:pt>
                <c:pt idx="557">
                  <c:v>4561275</c:v>
                </c:pt>
                <c:pt idx="558">
                  <c:v>4562450</c:v>
                </c:pt>
                <c:pt idx="559">
                  <c:v>4559950</c:v>
                </c:pt>
                <c:pt idx="560">
                  <c:v>4679525</c:v>
                </c:pt>
                <c:pt idx="561">
                  <c:v>4567200</c:v>
                </c:pt>
                <c:pt idx="562">
                  <c:v>4601033</c:v>
                </c:pt>
                <c:pt idx="563">
                  <c:v>4582750</c:v>
                </c:pt>
                <c:pt idx="564">
                  <c:v>4692250</c:v>
                </c:pt>
                <c:pt idx="565">
                  <c:v>4684850</c:v>
                </c:pt>
                <c:pt idx="566">
                  <c:v>4697850</c:v>
                </c:pt>
                <c:pt idx="567">
                  <c:v>4617250</c:v>
                </c:pt>
                <c:pt idx="568">
                  <c:v>4593250</c:v>
                </c:pt>
                <c:pt idx="569">
                  <c:v>4586175</c:v>
                </c:pt>
                <c:pt idx="570">
                  <c:v>4670650</c:v>
                </c:pt>
                <c:pt idx="571">
                  <c:v>4642100</c:v>
                </c:pt>
                <c:pt idx="572">
                  <c:v>4661586</c:v>
                </c:pt>
                <c:pt idx="573">
                  <c:v>4562075</c:v>
                </c:pt>
                <c:pt idx="574">
                  <c:v>4687550</c:v>
                </c:pt>
                <c:pt idx="575">
                  <c:v>4697300</c:v>
                </c:pt>
                <c:pt idx="576">
                  <c:v>4623725</c:v>
                </c:pt>
                <c:pt idx="577">
                  <c:v>4558475</c:v>
                </c:pt>
                <c:pt idx="578">
                  <c:v>4575250</c:v>
                </c:pt>
                <c:pt idx="579">
                  <c:v>4540325</c:v>
                </c:pt>
                <c:pt idx="580">
                  <c:v>4575838</c:v>
                </c:pt>
                <c:pt idx="581">
                  <c:v>4546825</c:v>
                </c:pt>
                <c:pt idx="582">
                  <c:v>4651432</c:v>
                </c:pt>
                <c:pt idx="583">
                  <c:v>4618319</c:v>
                </c:pt>
                <c:pt idx="584">
                  <c:v>4691154</c:v>
                </c:pt>
                <c:pt idx="585">
                  <c:v>4608150</c:v>
                </c:pt>
                <c:pt idx="586">
                  <c:v>4628950</c:v>
                </c:pt>
                <c:pt idx="587">
                  <c:v>4595379</c:v>
                </c:pt>
                <c:pt idx="588">
                  <c:v>4593555</c:v>
                </c:pt>
                <c:pt idx="589">
                  <c:v>4666025</c:v>
                </c:pt>
                <c:pt idx="590">
                  <c:v>4692850</c:v>
                </c:pt>
                <c:pt idx="591">
                  <c:v>4698600</c:v>
                </c:pt>
                <c:pt idx="592">
                  <c:v>4584663</c:v>
                </c:pt>
                <c:pt idx="593">
                  <c:v>4602225</c:v>
                </c:pt>
                <c:pt idx="594">
                  <c:v>4571300</c:v>
                </c:pt>
                <c:pt idx="595">
                  <c:v>4647524</c:v>
                </c:pt>
                <c:pt idx="596">
                  <c:v>4627025</c:v>
                </c:pt>
                <c:pt idx="597">
                  <c:v>4601800</c:v>
                </c:pt>
                <c:pt idx="598">
                  <c:v>4619694</c:v>
                </c:pt>
                <c:pt idx="599">
                  <c:v>4662150</c:v>
                </c:pt>
                <c:pt idx="600">
                  <c:v>4643150</c:v>
                </c:pt>
                <c:pt idx="601">
                  <c:v>4689025</c:v>
                </c:pt>
                <c:pt idx="602">
                  <c:v>4587250</c:v>
                </c:pt>
                <c:pt idx="603">
                  <c:v>4692100</c:v>
                </c:pt>
                <c:pt idx="604">
                  <c:v>4620556</c:v>
                </c:pt>
                <c:pt idx="605">
                  <c:v>4499500</c:v>
                </c:pt>
                <c:pt idx="606">
                  <c:v>4541975</c:v>
                </c:pt>
                <c:pt idx="607">
                  <c:v>4644725</c:v>
                </c:pt>
                <c:pt idx="608">
                  <c:v>4610300</c:v>
                </c:pt>
                <c:pt idx="609">
                  <c:v>4565300</c:v>
                </c:pt>
                <c:pt idx="610">
                  <c:v>4557850</c:v>
                </c:pt>
                <c:pt idx="611">
                  <c:v>4700975</c:v>
                </c:pt>
                <c:pt idx="612">
                  <c:v>4575850</c:v>
                </c:pt>
                <c:pt idx="613">
                  <c:v>4569800</c:v>
                </c:pt>
                <c:pt idx="614">
                  <c:v>4609975</c:v>
                </c:pt>
                <c:pt idx="615">
                  <c:v>4685950</c:v>
                </c:pt>
                <c:pt idx="616">
                  <c:v>4684475</c:v>
                </c:pt>
                <c:pt idx="617">
                  <c:v>4619575</c:v>
                </c:pt>
                <c:pt idx="618">
                  <c:v>4558675</c:v>
                </c:pt>
                <c:pt idx="619">
                  <c:v>4641539</c:v>
                </c:pt>
                <c:pt idx="620">
                  <c:v>4672350</c:v>
                </c:pt>
                <c:pt idx="621">
                  <c:v>4594701</c:v>
                </c:pt>
                <c:pt idx="622">
                  <c:v>4689015</c:v>
                </c:pt>
                <c:pt idx="623">
                  <c:v>4630250</c:v>
                </c:pt>
                <c:pt idx="624">
                  <c:v>4671075</c:v>
                </c:pt>
                <c:pt idx="625">
                  <c:v>4555375</c:v>
                </c:pt>
                <c:pt idx="626">
                  <c:v>4559650</c:v>
                </c:pt>
                <c:pt idx="627">
                  <c:v>4638200</c:v>
                </c:pt>
                <c:pt idx="628">
                  <c:v>4556150</c:v>
                </c:pt>
                <c:pt idx="629">
                  <c:v>4675200</c:v>
                </c:pt>
                <c:pt idx="630">
                  <c:v>4604511</c:v>
                </c:pt>
                <c:pt idx="631">
                  <c:v>4593400</c:v>
                </c:pt>
                <c:pt idx="632">
                  <c:v>4560700</c:v>
                </c:pt>
                <c:pt idx="633">
                  <c:v>4648223</c:v>
                </c:pt>
                <c:pt idx="634">
                  <c:v>4571350</c:v>
                </c:pt>
                <c:pt idx="635">
                  <c:v>4522050</c:v>
                </c:pt>
                <c:pt idx="636">
                  <c:v>4679100</c:v>
                </c:pt>
                <c:pt idx="637">
                  <c:v>4618750</c:v>
                </c:pt>
                <c:pt idx="638">
                  <c:v>4565300</c:v>
                </c:pt>
                <c:pt idx="639">
                  <c:v>4593980</c:v>
                </c:pt>
                <c:pt idx="640">
                  <c:v>4611514</c:v>
                </c:pt>
                <c:pt idx="641">
                  <c:v>4652250</c:v>
                </c:pt>
                <c:pt idx="642">
                  <c:v>4652793</c:v>
                </c:pt>
                <c:pt idx="643">
                  <c:v>4599900</c:v>
                </c:pt>
                <c:pt idx="644">
                  <c:v>4656133</c:v>
                </c:pt>
                <c:pt idx="645">
                  <c:v>4675650</c:v>
                </c:pt>
                <c:pt idx="646">
                  <c:v>4676245</c:v>
                </c:pt>
                <c:pt idx="647">
                  <c:v>4676225</c:v>
                </c:pt>
                <c:pt idx="648">
                  <c:v>4631036</c:v>
                </c:pt>
                <c:pt idx="649">
                  <c:v>4565725</c:v>
                </c:pt>
                <c:pt idx="650">
                  <c:v>4549100</c:v>
                </c:pt>
                <c:pt idx="651">
                  <c:v>4647150</c:v>
                </c:pt>
                <c:pt idx="652">
                  <c:v>4637600</c:v>
                </c:pt>
                <c:pt idx="653">
                  <c:v>4586514</c:v>
                </c:pt>
                <c:pt idx="654">
                  <c:v>4659800</c:v>
                </c:pt>
                <c:pt idx="655">
                  <c:v>4589100</c:v>
                </c:pt>
                <c:pt idx="656">
                  <c:v>4602548</c:v>
                </c:pt>
                <c:pt idx="657">
                  <c:v>4635900</c:v>
                </c:pt>
                <c:pt idx="658">
                  <c:v>4657875</c:v>
                </c:pt>
                <c:pt idx="659">
                  <c:v>4613848</c:v>
                </c:pt>
                <c:pt idx="660">
                  <c:v>4645867</c:v>
                </c:pt>
                <c:pt idx="661">
                  <c:v>4577595</c:v>
                </c:pt>
                <c:pt idx="662">
                  <c:v>4656749</c:v>
                </c:pt>
                <c:pt idx="663">
                  <c:v>4607810</c:v>
                </c:pt>
                <c:pt idx="664">
                  <c:v>4615494</c:v>
                </c:pt>
                <c:pt idx="665">
                  <c:v>4576779</c:v>
                </c:pt>
                <c:pt idx="666">
                  <c:v>4690950</c:v>
                </c:pt>
                <c:pt idx="667">
                  <c:v>4591732</c:v>
                </c:pt>
                <c:pt idx="668">
                  <c:v>4580164</c:v>
                </c:pt>
                <c:pt idx="669">
                  <c:v>4661275</c:v>
                </c:pt>
                <c:pt idx="670">
                  <c:v>4617208</c:v>
                </c:pt>
                <c:pt idx="671">
                  <c:v>4594320</c:v>
                </c:pt>
                <c:pt idx="672">
                  <c:v>4626891</c:v>
                </c:pt>
                <c:pt idx="673">
                  <c:v>4615738</c:v>
                </c:pt>
                <c:pt idx="674">
                  <c:v>4625875</c:v>
                </c:pt>
                <c:pt idx="675">
                  <c:v>4581802</c:v>
                </c:pt>
                <c:pt idx="676">
                  <c:v>4658500</c:v>
                </c:pt>
                <c:pt idx="677">
                  <c:v>4644359</c:v>
                </c:pt>
                <c:pt idx="678">
                  <c:v>4672025</c:v>
                </c:pt>
                <c:pt idx="679">
                  <c:v>4596795</c:v>
                </c:pt>
                <c:pt idx="680">
                  <c:v>4622955</c:v>
                </c:pt>
                <c:pt idx="681">
                  <c:v>4648946</c:v>
                </c:pt>
                <c:pt idx="682">
                  <c:v>4612950</c:v>
                </c:pt>
                <c:pt idx="683">
                  <c:v>4625025</c:v>
                </c:pt>
                <c:pt idx="684">
                  <c:v>4636500</c:v>
                </c:pt>
                <c:pt idx="685">
                  <c:v>4651989</c:v>
                </c:pt>
                <c:pt idx="686">
                  <c:v>4608195</c:v>
                </c:pt>
                <c:pt idx="687">
                  <c:v>4508800</c:v>
                </c:pt>
                <c:pt idx="688">
                  <c:v>4671208</c:v>
                </c:pt>
                <c:pt idx="689">
                  <c:v>4673650</c:v>
                </c:pt>
                <c:pt idx="690">
                  <c:v>4573225</c:v>
                </c:pt>
                <c:pt idx="691">
                  <c:v>4676250</c:v>
                </c:pt>
                <c:pt idx="692">
                  <c:v>4655025</c:v>
                </c:pt>
                <c:pt idx="693">
                  <c:v>4622250</c:v>
                </c:pt>
                <c:pt idx="694">
                  <c:v>4580050</c:v>
                </c:pt>
                <c:pt idx="695">
                  <c:v>4673750</c:v>
                </c:pt>
                <c:pt idx="696">
                  <c:v>4657900</c:v>
                </c:pt>
                <c:pt idx="697">
                  <c:v>4675427</c:v>
                </c:pt>
                <c:pt idx="698">
                  <c:v>4655260</c:v>
                </c:pt>
                <c:pt idx="699">
                  <c:v>4641639</c:v>
                </c:pt>
                <c:pt idx="700">
                  <c:v>4646502</c:v>
                </c:pt>
                <c:pt idx="701">
                  <c:v>4581611</c:v>
                </c:pt>
                <c:pt idx="702">
                  <c:v>4591567</c:v>
                </c:pt>
                <c:pt idx="703">
                  <c:v>4685575</c:v>
                </c:pt>
                <c:pt idx="704">
                  <c:v>4666125</c:v>
                </c:pt>
                <c:pt idx="705">
                  <c:v>4614671</c:v>
                </c:pt>
                <c:pt idx="706">
                  <c:v>4653500</c:v>
                </c:pt>
                <c:pt idx="707">
                  <c:v>4624000</c:v>
                </c:pt>
                <c:pt idx="708">
                  <c:v>4654050</c:v>
                </c:pt>
                <c:pt idx="709">
                  <c:v>4602950</c:v>
                </c:pt>
                <c:pt idx="710">
                  <c:v>4602194</c:v>
                </c:pt>
                <c:pt idx="711">
                  <c:v>4582667</c:v>
                </c:pt>
                <c:pt idx="712">
                  <c:v>4617923</c:v>
                </c:pt>
                <c:pt idx="713">
                  <c:v>4652200</c:v>
                </c:pt>
                <c:pt idx="714">
                  <c:v>4628191</c:v>
                </c:pt>
                <c:pt idx="715">
                  <c:v>4665100</c:v>
                </c:pt>
                <c:pt idx="716">
                  <c:v>4669450</c:v>
                </c:pt>
                <c:pt idx="717">
                  <c:v>4667100</c:v>
                </c:pt>
                <c:pt idx="718">
                  <c:v>4679250</c:v>
                </c:pt>
                <c:pt idx="719">
                  <c:v>4568755</c:v>
                </c:pt>
                <c:pt idx="720">
                  <c:v>4590086</c:v>
                </c:pt>
                <c:pt idx="721">
                  <c:v>4658599</c:v>
                </c:pt>
                <c:pt idx="722">
                  <c:v>4615034</c:v>
                </c:pt>
                <c:pt idx="723">
                  <c:v>4670850</c:v>
                </c:pt>
                <c:pt idx="724">
                  <c:v>4621690</c:v>
                </c:pt>
                <c:pt idx="725">
                  <c:v>4605801</c:v>
                </c:pt>
                <c:pt idx="726">
                  <c:v>4591181</c:v>
                </c:pt>
                <c:pt idx="727">
                  <c:v>4661439</c:v>
                </c:pt>
                <c:pt idx="728">
                  <c:v>4598522</c:v>
                </c:pt>
                <c:pt idx="729">
                  <c:v>4620170</c:v>
                </c:pt>
                <c:pt idx="730">
                  <c:v>4620825</c:v>
                </c:pt>
                <c:pt idx="731">
                  <c:v>4586764</c:v>
                </c:pt>
                <c:pt idx="732">
                  <c:v>4639269</c:v>
                </c:pt>
                <c:pt idx="733">
                  <c:v>4615175</c:v>
                </c:pt>
                <c:pt idx="734">
                  <c:v>4613719</c:v>
                </c:pt>
                <c:pt idx="735">
                  <c:v>4603300</c:v>
                </c:pt>
                <c:pt idx="736">
                  <c:v>4657369</c:v>
                </c:pt>
                <c:pt idx="737">
                  <c:v>4583100</c:v>
                </c:pt>
                <c:pt idx="738">
                  <c:v>4510350</c:v>
                </c:pt>
                <c:pt idx="739">
                  <c:v>4649476</c:v>
                </c:pt>
                <c:pt idx="740">
                  <c:v>4580250</c:v>
                </c:pt>
                <c:pt idx="741">
                  <c:v>4634800</c:v>
                </c:pt>
                <c:pt idx="742">
                  <c:v>4589437</c:v>
                </c:pt>
                <c:pt idx="743">
                  <c:v>4599325</c:v>
                </c:pt>
                <c:pt idx="744">
                  <c:v>4629563</c:v>
                </c:pt>
                <c:pt idx="745">
                  <c:v>4639166</c:v>
                </c:pt>
                <c:pt idx="746">
                  <c:v>4640405</c:v>
                </c:pt>
                <c:pt idx="747">
                  <c:v>4612052</c:v>
                </c:pt>
                <c:pt idx="748">
                  <c:v>4582488</c:v>
                </c:pt>
                <c:pt idx="749">
                  <c:v>4675875</c:v>
                </c:pt>
                <c:pt idx="750">
                  <c:v>4603600</c:v>
                </c:pt>
                <c:pt idx="751">
                  <c:v>4575485</c:v>
                </c:pt>
                <c:pt idx="752">
                  <c:v>4636422</c:v>
                </c:pt>
                <c:pt idx="753">
                  <c:v>4664428</c:v>
                </c:pt>
                <c:pt idx="754">
                  <c:v>4596900</c:v>
                </c:pt>
                <c:pt idx="755">
                  <c:v>4650478</c:v>
                </c:pt>
                <c:pt idx="756">
                  <c:v>4597500</c:v>
                </c:pt>
                <c:pt idx="757">
                  <c:v>4616100</c:v>
                </c:pt>
                <c:pt idx="758">
                  <c:v>4568125</c:v>
                </c:pt>
                <c:pt idx="759">
                  <c:v>4666075</c:v>
                </c:pt>
                <c:pt idx="760">
                  <c:v>4598746</c:v>
                </c:pt>
                <c:pt idx="761">
                  <c:v>4609493</c:v>
                </c:pt>
                <c:pt idx="762">
                  <c:v>4626664</c:v>
                </c:pt>
                <c:pt idx="763">
                  <c:v>4589800</c:v>
                </c:pt>
                <c:pt idx="764">
                  <c:v>4651800</c:v>
                </c:pt>
                <c:pt idx="765">
                  <c:v>4692100</c:v>
                </c:pt>
                <c:pt idx="766">
                  <c:v>4592800</c:v>
                </c:pt>
                <c:pt idx="767">
                  <c:v>4663650</c:v>
                </c:pt>
                <c:pt idx="768">
                  <c:v>4600675</c:v>
                </c:pt>
                <c:pt idx="769">
                  <c:v>4563050</c:v>
                </c:pt>
                <c:pt idx="770">
                  <c:v>4686025</c:v>
                </c:pt>
                <c:pt idx="771">
                  <c:v>4564500</c:v>
                </c:pt>
                <c:pt idx="772">
                  <c:v>4592900</c:v>
                </c:pt>
                <c:pt idx="773">
                  <c:v>4501975</c:v>
                </c:pt>
                <c:pt idx="774">
                  <c:v>4688075</c:v>
                </c:pt>
                <c:pt idx="775">
                  <c:v>4630450</c:v>
                </c:pt>
                <c:pt idx="776">
                  <c:v>4606753</c:v>
                </c:pt>
                <c:pt idx="777">
                  <c:v>4668780</c:v>
                </c:pt>
                <c:pt idx="778">
                  <c:v>4593650</c:v>
                </c:pt>
                <c:pt idx="779">
                  <c:v>4653050</c:v>
                </c:pt>
                <c:pt idx="780">
                  <c:v>4691850</c:v>
                </c:pt>
                <c:pt idx="781">
                  <c:v>4690800</c:v>
                </c:pt>
                <c:pt idx="782">
                  <c:v>4632318</c:v>
                </c:pt>
                <c:pt idx="783">
                  <c:v>4611100</c:v>
                </c:pt>
                <c:pt idx="784">
                  <c:v>4628650</c:v>
                </c:pt>
                <c:pt idx="785">
                  <c:v>4565891</c:v>
                </c:pt>
                <c:pt idx="786">
                  <c:v>4673175</c:v>
                </c:pt>
                <c:pt idx="787">
                  <c:v>4654299</c:v>
                </c:pt>
                <c:pt idx="788">
                  <c:v>4587450</c:v>
                </c:pt>
                <c:pt idx="789">
                  <c:v>4591150</c:v>
                </c:pt>
                <c:pt idx="790">
                  <c:v>4650575</c:v>
                </c:pt>
                <c:pt idx="791">
                  <c:v>4662824</c:v>
                </c:pt>
                <c:pt idx="792">
                  <c:v>4693789</c:v>
                </c:pt>
                <c:pt idx="793">
                  <c:v>4697350</c:v>
                </c:pt>
                <c:pt idx="794">
                  <c:v>4601200</c:v>
                </c:pt>
                <c:pt idx="795">
                  <c:v>4582150</c:v>
                </c:pt>
                <c:pt idx="796">
                  <c:v>4603600</c:v>
                </c:pt>
                <c:pt idx="797">
                  <c:v>4599800</c:v>
                </c:pt>
                <c:pt idx="798">
                  <c:v>4632272</c:v>
                </c:pt>
                <c:pt idx="799">
                  <c:v>4651650</c:v>
                </c:pt>
                <c:pt idx="800">
                  <c:v>4621200</c:v>
                </c:pt>
                <c:pt idx="801">
                  <c:v>4621261</c:v>
                </c:pt>
                <c:pt idx="802">
                  <c:v>4672750</c:v>
                </c:pt>
                <c:pt idx="803">
                  <c:v>4604950</c:v>
                </c:pt>
                <c:pt idx="804">
                  <c:v>4658825</c:v>
                </c:pt>
                <c:pt idx="805">
                  <c:v>4636009</c:v>
                </c:pt>
                <c:pt idx="806">
                  <c:v>4553350</c:v>
                </c:pt>
                <c:pt idx="807">
                  <c:v>4612600</c:v>
                </c:pt>
                <c:pt idx="808">
                  <c:v>4587800</c:v>
                </c:pt>
                <c:pt idx="809">
                  <c:v>4621550</c:v>
                </c:pt>
                <c:pt idx="810">
                  <c:v>4644847</c:v>
                </c:pt>
                <c:pt idx="811">
                  <c:v>4649650</c:v>
                </c:pt>
                <c:pt idx="812">
                  <c:v>4594332</c:v>
                </c:pt>
                <c:pt idx="813">
                  <c:v>4621050</c:v>
                </c:pt>
                <c:pt idx="814">
                  <c:v>4684425</c:v>
                </c:pt>
                <c:pt idx="815">
                  <c:v>4602110</c:v>
                </c:pt>
                <c:pt idx="816">
                  <c:v>4592900</c:v>
                </c:pt>
                <c:pt idx="817">
                  <c:v>4708675</c:v>
                </c:pt>
                <c:pt idx="818">
                  <c:v>4648785</c:v>
                </c:pt>
                <c:pt idx="819">
                  <c:v>4531675</c:v>
                </c:pt>
                <c:pt idx="820">
                  <c:v>4546075</c:v>
                </c:pt>
                <c:pt idx="821">
                  <c:v>4633478</c:v>
                </c:pt>
                <c:pt idx="822">
                  <c:v>4630300</c:v>
                </c:pt>
                <c:pt idx="823">
                  <c:v>4616603</c:v>
                </c:pt>
                <c:pt idx="824">
                  <c:v>4655576</c:v>
                </c:pt>
                <c:pt idx="825">
                  <c:v>4585200</c:v>
                </c:pt>
                <c:pt idx="826">
                  <c:v>4618650</c:v>
                </c:pt>
                <c:pt idx="827">
                  <c:v>4698800</c:v>
                </c:pt>
                <c:pt idx="828">
                  <c:v>4599054</c:v>
                </c:pt>
                <c:pt idx="829">
                  <c:v>4554950</c:v>
                </c:pt>
                <c:pt idx="830">
                  <c:v>4562950</c:v>
                </c:pt>
                <c:pt idx="831">
                  <c:v>4589075</c:v>
                </c:pt>
                <c:pt idx="832">
                  <c:v>4556225</c:v>
                </c:pt>
                <c:pt idx="833">
                  <c:v>4616450</c:v>
                </c:pt>
                <c:pt idx="834">
                  <c:v>4624100</c:v>
                </c:pt>
                <c:pt idx="835">
                  <c:v>4605600</c:v>
                </c:pt>
                <c:pt idx="836">
                  <c:v>4619750</c:v>
                </c:pt>
                <c:pt idx="837">
                  <c:v>4589433</c:v>
                </c:pt>
                <c:pt idx="838">
                  <c:v>4583031</c:v>
                </c:pt>
                <c:pt idx="839">
                  <c:v>4579102</c:v>
                </c:pt>
                <c:pt idx="840">
                  <c:v>4644525</c:v>
                </c:pt>
                <c:pt idx="841">
                  <c:v>4601275</c:v>
                </c:pt>
                <c:pt idx="842">
                  <c:v>4616300</c:v>
                </c:pt>
                <c:pt idx="843">
                  <c:v>4669350</c:v>
                </c:pt>
                <c:pt idx="844">
                  <c:v>4654560</c:v>
                </c:pt>
                <c:pt idx="845">
                  <c:v>4564900</c:v>
                </c:pt>
                <c:pt idx="846">
                  <c:v>4675975</c:v>
                </c:pt>
                <c:pt idx="847">
                  <c:v>4520925</c:v>
                </c:pt>
                <c:pt idx="848">
                  <c:v>4686150</c:v>
                </c:pt>
                <c:pt idx="849">
                  <c:v>4618750</c:v>
                </c:pt>
                <c:pt idx="850">
                  <c:v>4670650</c:v>
                </c:pt>
                <c:pt idx="851">
                  <c:v>4655625</c:v>
                </c:pt>
                <c:pt idx="852">
                  <c:v>4597970</c:v>
                </c:pt>
                <c:pt idx="853">
                  <c:v>4650025</c:v>
                </c:pt>
                <c:pt idx="854">
                  <c:v>4497350</c:v>
                </c:pt>
                <c:pt idx="855">
                  <c:v>4576850</c:v>
                </c:pt>
                <c:pt idx="856">
                  <c:v>4654050</c:v>
                </c:pt>
                <c:pt idx="857">
                  <c:v>4689550</c:v>
                </c:pt>
                <c:pt idx="858">
                  <c:v>4606935</c:v>
                </c:pt>
                <c:pt idx="859">
                  <c:v>4694800</c:v>
                </c:pt>
                <c:pt idx="860">
                  <c:v>4663215</c:v>
                </c:pt>
                <c:pt idx="861">
                  <c:v>4673550</c:v>
                </c:pt>
                <c:pt idx="862">
                  <c:v>4708450</c:v>
                </c:pt>
                <c:pt idx="863">
                  <c:v>4714100</c:v>
                </c:pt>
                <c:pt idx="864">
                  <c:v>4597381</c:v>
                </c:pt>
                <c:pt idx="865">
                  <c:v>4599025</c:v>
                </c:pt>
                <c:pt idx="866">
                  <c:v>4673275</c:v>
                </c:pt>
                <c:pt idx="867">
                  <c:v>4582800</c:v>
                </c:pt>
                <c:pt idx="868">
                  <c:v>4624750</c:v>
                </c:pt>
                <c:pt idx="869">
                  <c:v>4672050</c:v>
                </c:pt>
                <c:pt idx="870">
                  <c:v>4602975</c:v>
                </c:pt>
                <c:pt idx="871">
                  <c:v>4610933</c:v>
                </c:pt>
                <c:pt idx="872">
                  <c:v>4582355</c:v>
                </c:pt>
                <c:pt idx="873">
                  <c:v>4636800</c:v>
                </c:pt>
                <c:pt idx="874">
                  <c:v>4567450</c:v>
                </c:pt>
                <c:pt idx="875">
                  <c:v>4598257</c:v>
                </c:pt>
                <c:pt idx="876">
                  <c:v>4572250</c:v>
                </c:pt>
                <c:pt idx="877">
                  <c:v>4683950</c:v>
                </c:pt>
                <c:pt idx="878">
                  <c:v>4693625</c:v>
                </c:pt>
                <c:pt idx="879">
                  <c:v>4543400</c:v>
                </c:pt>
                <c:pt idx="880">
                  <c:v>4677025</c:v>
                </c:pt>
                <c:pt idx="881">
                  <c:v>4612930</c:v>
                </c:pt>
                <c:pt idx="882">
                  <c:v>4564575</c:v>
                </c:pt>
                <c:pt idx="883">
                  <c:v>4666566</c:v>
                </c:pt>
                <c:pt idx="884">
                  <c:v>4608450</c:v>
                </c:pt>
                <c:pt idx="885">
                  <c:v>4656850</c:v>
                </c:pt>
                <c:pt idx="886">
                  <c:v>4561949</c:v>
                </c:pt>
                <c:pt idx="887">
                  <c:v>4642404</c:v>
                </c:pt>
                <c:pt idx="888">
                  <c:v>4663850</c:v>
                </c:pt>
                <c:pt idx="889">
                  <c:v>4626625</c:v>
                </c:pt>
                <c:pt idx="890">
                  <c:v>4730325</c:v>
                </c:pt>
                <c:pt idx="891">
                  <c:v>4567775</c:v>
                </c:pt>
                <c:pt idx="892">
                  <c:v>4681400</c:v>
                </c:pt>
                <c:pt idx="893">
                  <c:v>4645206</c:v>
                </c:pt>
                <c:pt idx="894">
                  <c:v>4665747</c:v>
                </c:pt>
                <c:pt idx="895">
                  <c:v>4664800</c:v>
                </c:pt>
                <c:pt idx="896">
                  <c:v>4660550</c:v>
                </c:pt>
                <c:pt idx="897">
                  <c:v>4574555</c:v>
                </c:pt>
                <c:pt idx="898">
                  <c:v>4601192</c:v>
                </c:pt>
                <c:pt idx="899">
                  <c:v>4665375</c:v>
                </c:pt>
                <c:pt idx="900">
                  <c:v>4633250</c:v>
                </c:pt>
                <c:pt idx="901">
                  <c:v>4677400</c:v>
                </c:pt>
                <c:pt idx="902">
                  <c:v>4578122</c:v>
                </c:pt>
                <c:pt idx="903">
                  <c:v>4612675</c:v>
                </c:pt>
                <c:pt idx="904">
                  <c:v>4686200</c:v>
                </c:pt>
                <c:pt idx="905">
                  <c:v>4555550</c:v>
                </c:pt>
                <c:pt idx="906">
                  <c:v>4611500</c:v>
                </c:pt>
                <c:pt idx="907">
                  <c:v>4705400</c:v>
                </c:pt>
                <c:pt idx="908">
                  <c:v>4686975</c:v>
                </c:pt>
                <c:pt idx="909">
                  <c:v>4563977</c:v>
                </c:pt>
                <c:pt idx="910">
                  <c:v>4671650</c:v>
                </c:pt>
                <c:pt idx="911">
                  <c:v>4674150</c:v>
                </c:pt>
                <c:pt idx="912">
                  <c:v>4691675</c:v>
                </c:pt>
                <c:pt idx="913">
                  <c:v>4735500</c:v>
                </c:pt>
                <c:pt idx="914">
                  <c:v>4678300</c:v>
                </c:pt>
                <c:pt idx="915">
                  <c:v>4553525</c:v>
                </c:pt>
                <c:pt idx="916">
                  <c:v>4609100</c:v>
                </c:pt>
                <c:pt idx="917">
                  <c:v>4641600</c:v>
                </c:pt>
                <c:pt idx="918">
                  <c:v>4617975</c:v>
                </c:pt>
                <c:pt idx="919">
                  <c:v>4651250</c:v>
                </c:pt>
                <c:pt idx="920">
                  <c:v>4579625</c:v>
                </c:pt>
                <c:pt idx="921">
                  <c:v>4644292</c:v>
                </c:pt>
                <c:pt idx="922">
                  <c:v>4620750</c:v>
                </c:pt>
                <c:pt idx="923">
                  <c:v>4603302</c:v>
                </c:pt>
                <c:pt idx="924">
                  <c:v>4600650</c:v>
                </c:pt>
                <c:pt idx="925">
                  <c:v>4564500</c:v>
                </c:pt>
                <c:pt idx="926">
                  <c:v>4566100</c:v>
                </c:pt>
                <c:pt idx="927">
                  <c:v>4574775</c:v>
                </c:pt>
                <c:pt idx="928">
                  <c:v>4679450</c:v>
                </c:pt>
                <c:pt idx="929">
                  <c:v>4614575</c:v>
                </c:pt>
                <c:pt idx="930">
                  <c:v>4552850</c:v>
                </c:pt>
                <c:pt idx="931">
                  <c:v>4596553</c:v>
                </c:pt>
                <c:pt idx="932">
                  <c:v>4595034</c:v>
                </c:pt>
                <c:pt idx="933">
                  <c:v>4665875</c:v>
                </c:pt>
                <c:pt idx="934">
                  <c:v>4577725</c:v>
                </c:pt>
                <c:pt idx="935">
                  <c:v>4566350</c:v>
                </c:pt>
                <c:pt idx="936">
                  <c:v>4565875</c:v>
                </c:pt>
                <c:pt idx="937">
                  <c:v>4637600</c:v>
                </c:pt>
                <c:pt idx="938">
                  <c:v>4582965</c:v>
                </c:pt>
                <c:pt idx="939">
                  <c:v>4661700</c:v>
                </c:pt>
                <c:pt idx="940">
                  <c:v>4583600</c:v>
                </c:pt>
                <c:pt idx="941">
                  <c:v>4585250</c:v>
                </c:pt>
                <c:pt idx="942">
                  <c:v>4588500</c:v>
                </c:pt>
                <c:pt idx="943">
                  <c:v>4562200</c:v>
                </c:pt>
                <c:pt idx="944">
                  <c:v>4553500</c:v>
                </c:pt>
                <c:pt idx="945">
                  <c:v>4644618</c:v>
                </c:pt>
                <c:pt idx="946">
                  <c:v>4531750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7CB-4D2A-972D-83C5C184A7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8323056"/>
        <c:axId val="458336176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t4700mun201300!$F$1</c15:sqref>
                        </c15:formulaRef>
                      </c:ext>
                    </c:extLst>
                    <c:strCache>
                      <c:ptCount val="1"/>
                      <c:pt idx="0">
                        <c:v>dd</c:v>
                      </c:pt>
                    </c:strCache>
                  </c:strRef>
                </c:tx>
                <c:spPr>
                  <a:ln w="1905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t4700mun201300!$D$2:$D$948</c15:sqref>
                        </c15:formulaRef>
                      </c:ext>
                    </c:extLst>
                    <c:numCache>
                      <c:formatCode>General</c:formatCode>
                      <c:ptCount val="947"/>
                      <c:pt idx="0">
                        <c:v>342450</c:v>
                      </c:pt>
                      <c:pt idx="1">
                        <c:v>408471</c:v>
                      </c:pt>
                      <c:pt idx="2">
                        <c:v>314700</c:v>
                      </c:pt>
                      <c:pt idx="3">
                        <c:v>342100</c:v>
                      </c:pt>
                      <c:pt idx="4">
                        <c:v>386250</c:v>
                      </c:pt>
                      <c:pt idx="5">
                        <c:v>487450</c:v>
                      </c:pt>
                      <c:pt idx="6">
                        <c:v>437818</c:v>
                      </c:pt>
                      <c:pt idx="7">
                        <c:v>363150</c:v>
                      </c:pt>
                      <c:pt idx="8">
                        <c:v>480450</c:v>
                      </c:pt>
                      <c:pt idx="9">
                        <c:v>287900</c:v>
                      </c:pt>
                      <c:pt idx="10">
                        <c:v>311750</c:v>
                      </c:pt>
                      <c:pt idx="11">
                        <c:v>377225</c:v>
                      </c:pt>
                      <c:pt idx="12">
                        <c:v>311250</c:v>
                      </c:pt>
                      <c:pt idx="13">
                        <c:v>477024</c:v>
                      </c:pt>
                      <c:pt idx="14">
                        <c:v>300450</c:v>
                      </c:pt>
                      <c:pt idx="15">
                        <c:v>305600</c:v>
                      </c:pt>
                      <c:pt idx="16">
                        <c:v>327750</c:v>
                      </c:pt>
                      <c:pt idx="17">
                        <c:v>373400</c:v>
                      </c:pt>
                      <c:pt idx="18">
                        <c:v>340050</c:v>
                      </c:pt>
                      <c:pt idx="19">
                        <c:v>506700</c:v>
                      </c:pt>
                      <c:pt idx="20">
                        <c:v>286800</c:v>
                      </c:pt>
                      <c:pt idx="21">
                        <c:v>301200</c:v>
                      </c:pt>
                      <c:pt idx="22">
                        <c:v>293725</c:v>
                      </c:pt>
                      <c:pt idx="23">
                        <c:v>308075</c:v>
                      </c:pt>
                      <c:pt idx="24">
                        <c:v>346875</c:v>
                      </c:pt>
                      <c:pt idx="25">
                        <c:v>298500</c:v>
                      </c:pt>
                      <c:pt idx="26">
                        <c:v>289450</c:v>
                      </c:pt>
                      <c:pt idx="27">
                        <c:v>336300</c:v>
                      </c:pt>
                      <c:pt idx="28">
                        <c:v>441226</c:v>
                      </c:pt>
                      <c:pt idx="29">
                        <c:v>281025</c:v>
                      </c:pt>
                      <c:pt idx="30">
                        <c:v>298277</c:v>
                      </c:pt>
                      <c:pt idx="31">
                        <c:v>301525</c:v>
                      </c:pt>
                      <c:pt idx="32">
                        <c:v>330350</c:v>
                      </c:pt>
                      <c:pt idx="33">
                        <c:v>303950</c:v>
                      </c:pt>
                      <c:pt idx="34">
                        <c:v>299225</c:v>
                      </c:pt>
                      <c:pt idx="35">
                        <c:v>362050</c:v>
                      </c:pt>
                      <c:pt idx="36">
                        <c:v>358325</c:v>
                      </c:pt>
                      <c:pt idx="37">
                        <c:v>287125</c:v>
                      </c:pt>
                      <c:pt idx="38">
                        <c:v>284450</c:v>
                      </c:pt>
                      <c:pt idx="39">
                        <c:v>298025</c:v>
                      </c:pt>
                      <c:pt idx="40">
                        <c:v>341900</c:v>
                      </c:pt>
                      <c:pt idx="41">
                        <c:v>330993</c:v>
                      </c:pt>
                      <c:pt idx="42">
                        <c:v>408500</c:v>
                      </c:pt>
                      <c:pt idx="43">
                        <c:v>425786</c:v>
                      </c:pt>
                      <c:pt idx="44">
                        <c:v>296550</c:v>
                      </c:pt>
                      <c:pt idx="45">
                        <c:v>345125</c:v>
                      </c:pt>
                      <c:pt idx="46">
                        <c:v>363800</c:v>
                      </c:pt>
                      <c:pt idx="47">
                        <c:v>467200</c:v>
                      </c:pt>
                      <c:pt idx="48">
                        <c:v>314950</c:v>
                      </c:pt>
                      <c:pt idx="49">
                        <c:v>438668</c:v>
                      </c:pt>
                      <c:pt idx="50">
                        <c:v>306850</c:v>
                      </c:pt>
                      <c:pt idx="51">
                        <c:v>295650</c:v>
                      </c:pt>
                      <c:pt idx="52">
                        <c:v>470075</c:v>
                      </c:pt>
                      <c:pt idx="53">
                        <c:v>340525</c:v>
                      </c:pt>
                      <c:pt idx="54">
                        <c:v>327025</c:v>
                      </c:pt>
                      <c:pt idx="55">
                        <c:v>383100</c:v>
                      </c:pt>
                      <c:pt idx="56">
                        <c:v>328200</c:v>
                      </c:pt>
                      <c:pt idx="57">
                        <c:v>459875</c:v>
                      </c:pt>
                      <c:pt idx="58">
                        <c:v>462519</c:v>
                      </c:pt>
                      <c:pt idx="59">
                        <c:v>461697</c:v>
                      </c:pt>
                      <c:pt idx="60">
                        <c:v>470600</c:v>
                      </c:pt>
                      <c:pt idx="61">
                        <c:v>370472</c:v>
                      </c:pt>
                      <c:pt idx="62">
                        <c:v>324625</c:v>
                      </c:pt>
                      <c:pt idx="63">
                        <c:v>450180</c:v>
                      </c:pt>
                      <c:pt idx="64">
                        <c:v>506275</c:v>
                      </c:pt>
                      <c:pt idx="65">
                        <c:v>269375</c:v>
                      </c:pt>
                      <c:pt idx="66">
                        <c:v>312800</c:v>
                      </c:pt>
                      <c:pt idx="67">
                        <c:v>383375</c:v>
                      </c:pt>
                      <c:pt idx="68">
                        <c:v>413258</c:v>
                      </c:pt>
                      <c:pt idx="69">
                        <c:v>308525</c:v>
                      </c:pt>
                      <c:pt idx="70">
                        <c:v>338150</c:v>
                      </c:pt>
                      <c:pt idx="71">
                        <c:v>296100</c:v>
                      </c:pt>
                      <c:pt idx="72">
                        <c:v>305800</c:v>
                      </c:pt>
                      <c:pt idx="73">
                        <c:v>314700</c:v>
                      </c:pt>
                      <c:pt idx="74">
                        <c:v>402919</c:v>
                      </c:pt>
                      <c:pt idx="75">
                        <c:v>414672</c:v>
                      </c:pt>
                      <c:pt idx="76">
                        <c:v>493025</c:v>
                      </c:pt>
                      <c:pt idx="77">
                        <c:v>397872</c:v>
                      </c:pt>
                      <c:pt idx="78">
                        <c:v>437019</c:v>
                      </c:pt>
                      <c:pt idx="79">
                        <c:v>426300</c:v>
                      </c:pt>
                      <c:pt idx="80">
                        <c:v>406270</c:v>
                      </c:pt>
                      <c:pt idx="81">
                        <c:v>340600</c:v>
                      </c:pt>
                      <c:pt idx="82">
                        <c:v>317825</c:v>
                      </c:pt>
                      <c:pt idx="83">
                        <c:v>436578</c:v>
                      </c:pt>
                      <c:pt idx="84">
                        <c:v>406664</c:v>
                      </c:pt>
                      <c:pt idx="85">
                        <c:v>381275</c:v>
                      </c:pt>
                      <c:pt idx="86">
                        <c:v>480700</c:v>
                      </c:pt>
                      <c:pt idx="87">
                        <c:v>335025</c:v>
                      </c:pt>
                      <c:pt idx="88">
                        <c:v>352025</c:v>
                      </c:pt>
                      <c:pt idx="89">
                        <c:v>426944</c:v>
                      </c:pt>
                      <c:pt idx="90">
                        <c:v>431300</c:v>
                      </c:pt>
                      <c:pt idx="91">
                        <c:v>350525</c:v>
                      </c:pt>
                      <c:pt idx="92">
                        <c:v>492650</c:v>
                      </c:pt>
                      <c:pt idx="93">
                        <c:v>358855</c:v>
                      </c:pt>
                      <c:pt idx="94">
                        <c:v>274275</c:v>
                      </c:pt>
                      <c:pt idx="95">
                        <c:v>313450</c:v>
                      </c:pt>
                      <c:pt idx="96">
                        <c:v>410017</c:v>
                      </c:pt>
                      <c:pt idx="97">
                        <c:v>517300</c:v>
                      </c:pt>
                      <c:pt idx="98">
                        <c:v>334725</c:v>
                      </c:pt>
                      <c:pt idx="99">
                        <c:v>310650</c:v>
                      </c:pt>
                      <c:pt idx="100">
                        <c:v>507950</c:v>
                      </c:pt>
                      <c:pt idx="101">
                        <c:v>325900</c:v>
                      </c:pt>
                      <c:pt idx="102">
                        <c:v>315200</c:v>
                      </c:pt>
                      <c:pt idx="103">
                        <c:v>329900</c:v>
                      </c:pt>
                      <c:pt idx="104">
                        <c:v>312700</c:v>
                      </c:pt>
                      <c:pt idx="105">
                        <c:v>369442</c:v>
                      </c:pt>
                      <c:pt idx="106">
                        <c:v>334500</c:v>
                      </c:pt>
                      <c:pt idx="107">
                        <c:v>380900</c:v>
                      </c:pt>
                      <c:pt idx="108">
                        <c:v>399325</c:v>
                      </c:pt>
                      <c:pt idx="109">
                        <c:v>318500</c:v>
                      </c:pt>
                      <c:pt idx="110">
                        <c:v>303150</c:v>
                      </c:pt>
                      <c:pt idx="111">
                        <c:v>291150</c:v>
                      </c:pt>
                      <c:pt idx="112">
                        <c:v>301350</c:v>
                      </c:pt>
                      <c:pt idx="113">
                        <c:v>404657</c:v>
                      </c:pt>
                      <c:pt idx="114">
                        <c:v>475225</c:v>
                      </c:pt>
                      <c:pt idx="115">
                        <c:v>478500</c:v>
                      </c:pt>
                      <c:pt idx="116">
                        <c:v>476150</c:v>
                      </c:pt>
                      <c:pt idx="117">
                        <c:v>435386</c:v>
                      </c:pt>
                      <c:pt idx="118">
                        <c:v>363775</c:v>
                      </c:pt>
                      <c:pt idx="119">
                        <c:v>503350</c:v>
                      </c:pt>
                      <c:pt idx="120">
                        <c:v>309400</c:v>
                      </c:pt>
                      <c:pt idx="121">
                        <c:v>373450</c:v>
                      </c:pt>
                      <c:pt idx="122">
                        <c:v>491450</c:v>
                      </c:pt>
                      <c:pt idx="123">
                        <c:v>346325</c:v>
                      </c:pt>
                      <c:pt idx="124">
                        <c:v>482650</c:v>
                      </c:pt>
                      <c:pt idx="125">
                        <c:v>488225</c:v>
                      </c:pt>
                      <c:pt idx="126">
                        <c:v>408050</c:v>
                      </c:pt>
                      <c:pt idx="127">
                        <c:v>369325</c:v>
                      </c:pt>
                      <c:pt idx="128">
                        <c:v>313450</c:v>
                      </c:pt>
                      <c:pt idx="129">
                        <c:v>492825</c:v>
                      </c:pt>
                      <c:pt idx="130">
                        <c:v>322300</c:v>
                      </c:pt>
                      <c:pt idx="131">
                        <c:v>334050</c:v>
                      </c:pt>
                      <c:pt idx="132">
                        <c:v>494000</c:v>
                      </c:pt>
                      <c:pt idx="133">
                        <c:v>417011</c:v>
                      </c:pt>
                      <c:pt idx="134">
                        <c:v>311350</c:v>
                      </c:pt>
                      <c:pt idx="135">
                        <c:v>280175</c:v>
                      </c:pt>
                      <c:pt idx="136">
                        <c:v>331350</c:v>
                      </c:pt>
                      <c:pt idx="137">
                        <c:v>302500</c:v>
                      </c:pt>
                      <c:pt idx="138">
                        <c:v>361100</c:v>
                      </c:pt>
                      <c:pt idx="139">
                        <c:v>463425</c:v>
                      </c:pt>
                      <c:pt idx="140">
                        <c:v>398400</c:v>
                      </c:pt>
                      <c:pt idx="141">
                        <c:v>442448</c:v>
                      </c:pt>
                      <c:pt idx="142">
                        <c:v>473925</c:v>
                      </c:pt>
                      <c:pt idx="143">
                        <c:v>310200</c:v>
                      </c:pt>
                      <c:pt idx="144">
                        <c:v>351925</c:v>
                      </c:pt>
                      <c:pt idx="145">
                        <c:v>485200</c:v>
                      </c:pt>
                      <c:pt idx="146">
                        <c:v>498100</c:v>
                      </c:pt>
                      <c:pt idx="147">
                        <c:v>390478</c:v>
                      </c:pt>
                      <c:pt idx="148">
                        <c:v>355500</c:v>
                      </c:pt>
                      <c:pt idx="149">
                        <c:v>356025</c:v>
                      </c:pt>
                      <c:pt idx="150">
                        <c:v>391850</c:v>
                      </c:pt>
                      <c:pt idx="151">
                        <c:v>449570</c:v>
                      </c:pt>
                      <c:pt idx="152">
                        <c:v>447375</c:v>
                      </c:pt>
                      <c:pt idx="153">
                        <c:v>522850</c:v>
                      </c:pt>
                      <c:pt idx="154">
                        <c:v>376408</c:v>
                      </c:pt>
                      <c:pt idx="155">
                        <c:v>380100</c:v>
                      </c:pt>
                      <c:pt idx="156">
                        <c:v>415886</c:v>
                      </c:pt>
                      <c:pt idx="157">
                        <c:v>460711</c:v>
                      </c:pt>
                      <c:pt idx="158">
                        <c:v>484275</c:v>
                      </c:pt>
                      <c:pt idx="159">
                        <c:v>430658</c:v>
                      </c:pt>
                      <c:pt idx="160">
                        <c:v>472014</c:v>
                      </c:pt>
                      <c:pt idx="161">
                        <c:v>440762</c:v>
                      </c:pt>
                      <c:pt idx="162">
                        <c:v>399056</c:v>
                      </c:pt>
                      <c:pt idx="163">
                        <c:v>374830</c:v>
                      </c:pt>
                      <c:pt idx="164">
                        <c:v>506350</c:v>
                      </c:pt>
                      <c:pt idx="165">
                        <c:v>323975</c:v>
                      </c:pt>
                      <c:pt idx="166">
                        <c:v>303575</c:v>
                      </c:pt>
                      <c:pt idx="167">
                        <c:v>336550</c:v>
                      </c:pt>
                      <c:pt idx="168">
                        <c:v>480601</c:v>
                      </c:pt>
                      <c:pt idx="169">
                        <c:v>431450</c:v>
                      </c:pt>
                      <c:pt idx="170">
                        <c:v>429200</c:v>
                      </c:pt>
                      <c:pt idx="171">
                        <c:v>455505</c:v>
                      </c:pt>
                      <c:pt idx="172">
                        <c:v>486050</c:v>
                      </c:pt>
                      <c:pt idx="173">
                        <c:v>447800</c:v>
                      </c:pt>
                      <c:pt idx="174">
                        <c:v>315275</c:v>
                      </c:pt>
                      <c:pt idx="175">
                        <c:v>478350</c:v>
                      </c:pt>
                      <c:pt idx="176">
                        <c:v>465216</c:v>
                      </c:pt>
                      <c:pt idx="177">
                        <c:v>347197</c:v>
                      </c:pt>
                      <c:pt idx="178">
                        <c:v>440400</c:v>
                      </c:pt>
                      <c:pt idx="179">
                        <c:v>446250</c:v>
                      </c:pt>
                      <c:pt idx="180">
                        <c:v>493925</c:v>
                      </c:pt>
                      <c:pt idx="181">
                        <c:v>393085</c:v>
                      </c:pt>
                      <c:pt idx="182">
                        <c:v>334925</c:v>
                      </c:pt>
                      <c:pt idx="183">
                        <c:v>313775</c:v>
                      </c:pt>
                      <c:pt idx="184">
                        <c:v>390437</c:v>
                      </c:pt>
                      <c:pt idx="185">
                        <c:v>493525</c:v>
                      </c:pt>
                      <c:pt idx="186">
                        <c:v>396972</c:v>
                      </c:pt>
                      <c:pt idx="187">
                        <c:v>446656</c:v>
                      </c:pt>
                      <c:pt idx="188">
                        <c:v>390750</c:v>
                      </c:pt>
                      <c:pt idx="189">
                        <c:v>385024</c:v>
                      </c:pt>
                      <c:pt idx="190">
                        <c:v>269050</c:v>
                      </c:pt>
                      <c:pt idx="191">
                        <c:v>489825</c:v>
                      </c:pt>
                      <c:pt idx="192">
                        <c:v>404229</c:v>
                      </c:pt>
                      <c:pt idx="193">
                        <c:v>413032</c:v>
                      </c:pt>
                      <c:pt idx="194">
                        <c:v>324550</c:v>
                      </c:pt>
                      <c:pt idx="195">
                        <c:v>368925</c:v>
                      </c:pt>
                      <c:pt idx="196">
                        <c:v>418993</c:v>
                      </c:pt>
                      <c:pt idx="197">
                        <c:v>393385</c:v>
                      </c:pt>
                      <c:pt idx="198">
                        <c:v>424014</c:v>
                      </c:pt>
                      <c:pt idx="199">
                        <c:v>405175</c:v>
                      </c:pt>
                      <c:pt idx="200">
                        <c:v>415031</c:v>
                      </c:pt>
                      <c:pt idx="201">
                        <c:v>429325</c:v>
                      </c:pt>
                      <c:pt idx="202">
                        <c:v>313625</c:v>
                      </c:pt>
                      <c:pt idx="203">
                        <c:v>414300</c:v>
                      </c:pt>
                      <c:pt idx="204">
                        <c:v>382150</c:v>
                      </c:pt>
                      <c:pt idx="205">
                        <c:v>462925</c:v>
                      </c:pt>
                      <c:pt idx="206">
                        <c:v>370305</c:v>
                      </c:pt>
                      <c:pt idx="207">
                        <c:v>390600</c:v>
                      </c:pt>
                      <c:pt idx="208">
                        <c:v>403455</c:v>
                      </c:pt>
                      <c:pt idx="209">
                        <c:v>403508</c:v>
                      </c:pt>
                      <c:pt idx="210">
                        <c:v>331100</c:v>
                      </c:pt>
                      <c:pt idx="211">
                        <c:v>506175</c:v>
                      </c:pt>
                      <c:pt idx="212">
                        <c:v>311400</c:v>
                      </c:pt>
                      <c:pt idx="213">
                        <c:v>391782</c:v>
                      </c:pt>
                      <c:pt idx="214">
                        <c:v>505665</c:v>
                      </c:pt>
                      <c:pt idx="215">
                        <c:v>332800</c:v>
                      </c:pt>
                      <c:pt idx="216">
                        <c:v>426919</c:v>
                      </c:pt>
                      <c:pt idx="217">
                        <c:v>340475</c:v>
                      </c:pt>
                      <c:pt idx="218">
                        <c:v>384500</c:v>
                      </c:pt>
                      <c:pt idx="219">
                        <c:v>408157</c:v>
                      </c:pt>
                      <c:pt idx="220">
                        <c:v>359675</c:v>
                      </c:pt>
                      <c:pt idx="221">
                        <c:v>383455</c:v>
                      </c:pt>
                      <c:pt idx="222">
                        <c:v>468650</c:v>
                      </c:pt>
                      <c:pt idx="223">
                        <c:v>490050</c:v>
                      </c:pt>
                      <c:pt idx="224">
                        <c:v>435338</c:v>
                      </c:pt>
                      <c:pt idx="225">
                        <c:v>405975</c:v>
                      </c:pt>
                      <c:pt idx="226">
                        <c:v>428114</c:v>
                      </c:pt>
                      <c:pt idx="227">
                        <c:v>412874</c:v>
                      </c:pt>
                      <c:pt idx="228">
                        <c:v>356250</c:v>
                      </c:pt>
                      <c:pt idx="229">
                        <c:v>321325</c:v>
                      </c:pt>
                      <c:pt idx="230">
                        <c:v>492700</c:v>
                      </c:pt>
                      <c:pt idx="231">
                        <c:v>487575</c:v>
                      </c:pt>
                      <c:pt idx="232">
                        <c:v>345025</c:v>
                      </c:pt>
                      <c:pt idx="233">
                        <c:v>386200</c:v>
                      </c:pt>
                      <c:pt idx="234">
                        <c:v>307150</c:v>
                      </c:pt>
                      <c:pt idx="235">
                        <c:v>512491</c:v>
                      </c:pt>
                      <c:pt idx="236">
                        <c:v>361025</c:v>
                      </c:pt>
                      <c:pt idx="237">
                        <c:v>402475</c:v>
                      </c:pt>
                      <c:pt idx="238">
                        <c:v>322700</c:v>
                      </c:pt>
                      <c:pt idx="239">
                        <c:v>431577</c:v>
                      </c:pt>
                      <c:pt idx="240">
                        <c:v>499025</c:v>
                      </c:pt>
                      <c:pt idx="241">
                        <c:v>383625</c:v>
                      </c:pt>
                      <c:pt idx="242">
                        <c:v>332775</c:v>
                      </c:pt>
                      <c:pt idx="243">
                        <c:v>357550</c:v>
                      </c:pt>
                      <c:pt idx="244">
                        <c:v>350125</c:v>
                      </c:pt>
                      <c:pt idx="245">
                        <c:v>376679</c:v>
                      </c:pt>
                      <c:pt idx="246">
                        <c:v>288050</c:v>
                      </c:pt>
                      <c:pt idx="247">
                        <c:v>410700</c:v>
                      </c:pt>
                      <c:pt idx="248">
                        <c:v>308300</c:v>
                      </c:pt>
                      <c:pt idx="249">
                        <c:v>501500</c:v>
                      </c:pt>
                      <c:pt idx="250">
                        <c:v>422763</c:v>
                      </c:pt>
                      <c:pt idx="251">
                        <c:v>484925</c:v>
                      </c:pt>
                      <c:pt idx="252">
                        <c:v>324600</c:v>
                      </c:pt>
                      <c:pt idx="253">
                        <c:v>369325</c:v>
                      </c:pt>
                      <c:pt idx="254">
                        <c:v>483500</c:v>
                      </c:pt>
                      <c:pt idx="255">
                        <c:v>499400</c:v>
                      </c:pt>
                      <c:pt idx="256">
                        <c:v>388810</c:v>
                      </c:pt>
                      <c:pt idx="257">
                        <c:v>330650</c:v>
                      </c:pt>
                      <c:pt idx="258">
                        <c:v>385625</c:v>
                      </c:pt>
                      <c:pt idx="259">
                        <c:v>486375</c:v>
                      </c:pt>
                      <c:pt idx="260">
                        <c:v>407050</c:v>
                      </c:pt>
                      <c:pt idx="261">
                        <c:v>307700</c:v>
                      </c:pt>
                      <c:pt idx="262">
                        <c:v>450684</c:v>
                      </c:pt>
                      <c:pt idx="263">
                        <c:v>326400</c:v>
                      </c:pt>
                      <c:pt idx="264">
                        <c:v>511150</c:v>
                      </c:pt>
                      <c:pt idx="265">
                        <c:v>405802</c:v>
                      </c:pt>
                      <c:pt idx="266">
                        <c:v>451725</c:v>
                      </c:pt>
                      <c:pt idx="267">
                        <c:v>333550</c:v>
                      </c:pt>
                      <c:pt idx="268">
                        <c:v>341450</c:v>
                      </c:pt>
                      <c:pt idx="269">
                        <c:v>423562</c:v>
                      </c:pt>
                      <c:pt idx="270">
                        <c:v>500150</c:v>
                      </c:pt>
                      <c:pt idx="271">
                        <c:v>483250</c:v>
                      </c:pt>
                      <c:pt idx="272">
                        <c:v>343100</c:v>
                      </c:pt>
                      <c:pt idx="273">
                        <c:v>398300</c:v>
                      </c:pt>
                      <c:pt idx="274">
                        <c:v>447802</c:v>
                      </c:pt>
                      <c:pt idx="275">
                        <c:v>378475</c:v>
                      </c:pt>
                      <c:pt idx="276">
                        <c:v>426388</c:v>
                      </c:pt>
                      <c:pt idx="277">
                        <c:v>365150</c:v>
                      </c:pt>
                      <c:pt idx="278">
                        <c:v>346200</c:v>
                      </c:pt>
                      <c:pt idx="279">
                        <c:v>357500</c:v>
                      </c:pt>
                      <c:pt idx="280">
                        <c:v>317175</c:v>
                      </c:pt>
                      <c:pt idx="281">
                        <c:v>499700</c:v>
                      </c:pt>
                      <c:pt idx="282">
                        <c:v>358225</c:v>
                      </c:pt>
                      <c:pt idx="283">
                        <c:v>288150</c:v>
                      </c:pt>
                      <c:pt idx="284">
                        <c:v>332970</c:v>
                      </c:pt>
                      <c:pt idx="285">
                        <c:v>439708</c:v>
                      </c:pt>
                      <c:pt idx="286">
                        <c:v>404030</c:v>
                      </c:pt>
                      <c:pt idx="287">
                        <c:v>363100</c:v>
                      </c:pt>
                      <c:pt idx="288">
                        <c:v>309900</c:v>
                      </c:pt>
                      <c:pt idx="289">
                        <c:v>496900</c:v>
                      </c:pt>
                      <c:pt idx="290">
                        <c:v>355025</c:v>
                      </c:pt>
                      <c:pt idx="291">
                        <c:v>496325</c:v>
                      </c:pt>
                      <c:pt idx="292">
                        <c:v>294750</c:v>
                      </c:pt>
                      <c:pt idx="293">
                        <c:v>326500</c:v>
                      </c:pt>
                      <c:pt idx="294">
                        <c:v>472753</c:v>
                      </c:pt>
                      <c:pt idx="295">
                        <c:v>453800</c:v>
                      </c:pt>
                      <c:pt idx="296">
                        <c:v>499825</c:v>
                      </c:pt>
                      <c:pt idx="297">
                        <c:v>443181</c:v>
                      </c:pt>
                      <c:pt idx="298">
                        <c:v>322975</c:v>
                      </c:pt>
                      <c:pt idx="299">
                        <c:v>389429</c:v>
                      </c:pt>
                      <c:pt idx="300">
                        <c:v>409507</c:v>
                      </c:pt>
                      <c:pt idx="301">
                        <c:v>508950</c:v>
                      </c:pt>
                      <c:pt idx="302">
                        <c:v>482750</c:v>
                      </c:pt>
                      <c:pt idx="303">
                        <c:v>387350</c:v>
                      </c:pt>
                      <c:pt idx="304">
                        <c:v>335200</c:v>
                      </c:pt>
                      <c:pt idx="305">
                        <c:v>504675</c:v>
                      </c:pt>
                      <c:pt idx="306">
                        <c:v>353050</c:v>
                      </c:pt>
                      <c:pt idx="307">
                        <c:v>484500</c:v>
                      </c:pt>
                      <c:pt idx="308">
                        <c:v>503300</c:v>
                      </c:pt>
                      <c:pt idx="309">
                        <c:v>441500</c:v>
                      </c:pt>
                      <c:pt idx="310">
                        <c:v>290500</c:v>
                      </c:pt>
                      <c:pt idx="311">
                        <c:v>335225</c:v>
                      </c:pt>
                      <c:pt idx="312">
                        <c:v>335100</c:v>
                      </c:pt>
                      <c:pt idx="313">
                        <c:v>410984</c:v>
                      </c:pt>
                      <c:pt idx="314">
                        <c:v>285650</c:v>
                      </c:pt>
                      <c:pt idx="315">
                        <c:v>426401</c:v>
                      </c:pt>
                      <c:pt idx="316">
                        <c:v>284850</c:v>
                      </c:pt>
                      <c:pt idx="317">
                        <c:v>302875</c:v>
                      </c:pt>
                      <c:pt idx="318">
                        <c:v>353175</c:v>
                      </c:pt>
                      <c:pt idx="319">
                        <c:v>440600</c:v>
                      </c:pt>
                      <c:pt idx="320">
                        <c:v>496275</c:v>
                      </c:pt>
                      <c:pt idx="321">
                        <c:v>502700</c:v>
                      </c:pt>
                      <c:pt idx="322">
                        <c:v>504750</c:v>
                      </c:pt>
                      <c:pt idx="323">
                        <c:v>416614</c:v>
                      </c:pt>
                      <c:pt idx="324">
                        <c:v>328200</c:v>
                      </c:pt>
                      <c:pt idx="325">
                        <c:v>405124</c:v>
                      </c:pt>
                      <c:pt idx="326">
                        <c:v>405025</c:v>
                      </c:pt>
                      <c:pt idx="327">
                        <c:v>282750</c:v>
                      </c:pt>
                      <c:pt idx="328">
                        <c:v>301200</c:v>
                      </c:pt>
                      <c:pt idx="329">
                        <c:v>485175</c:v>
                      </c:pt>
                      <c:pt idx="330">
                        <c:v>407600</c:v>
                      </c:pt>
                      <c:pt idx="331">
                        <c:v>399985</c:v>
                      </c:pt>
                      <c:pt idx="332">
                        <c:v>286125</c:v>
                      </c:pt>
                      <c:pt idx="333">
                        <c:v>327750</c:v>
                      </c:pt>
                      <c:pt idx="334">
                        <c:v>425100</c:v>
                      </c:pt>
                      <c:pt idx="335">
                        <c:v>389650</c:v>
                      </c:pt>
                      <c:pt idx="336">
                        <c:v>392992</c:v>
                      </c:pt>
                      <c:pt idx="337">
                        <c:v>304800</c:v>
                      </c:pt>
                      <c:pt idx="338">
                        <c:v>421775</c:v>
                      </c:pt>
                      <c:pt idx="339">
                        <c:v>278850</c:v>
                      </c:pt>
                      <c:pt idx="340">
                        <c:v>440600</c:v>
                      </c:pt>
                      <c:pt idx="341">
                        <c:v>352545</c:v>
                      </c:pt>
                      <c:pt idx="342">
                        <c:v>303700</c:v>
                      </c:pt>
                      <c:pt idx="343">
                        <c:v>353975</c:v>
                      </c:pt>
                      <c:pt idx="344">
                        <c:v>313675</c:v>
                      </c:pt>
                      <c:pt idx="345">
                        <c:v>458693</c:v>
                      </c:pt>
                      <c:pt idx="346">
                        <c:v>508675</c:v>
                      </c:pt>
                      <c:pt idx="347">
                        <c:v>407633</c:v>
                      </c:pt>
                      <c:pt idx="348">
                        <c:v>311400</c:v>
                      </c:pt>
                      <c:pt idx="349">
                        <c:v>407875</c:v>
                      </c:pt>
                      <c:pt idx="350">
                        <c:v>348800</c:v>
                      </c:pt>
                      <c:pt idx="351">
                        <c:v>346850</c:v>
                      </c:pt>
                      <c:pt idx="352">
                        <c:v>357900</c:v>
                      </c:pt>
                      <c:pt idx="353">
                        <c:v>389900</c:v>
                      </c:pt>
                      <c:pt idx="354">
                        <c:v>436500</c:v>
                      </c:pt>
                      <c:pt idx="355">
                        <c:v>274150</c:v>
                      </c:pt>
                      <c:pt idx="356">
                        <c:v>424992</c:v>
                      </c:pt>
                      <c:pt idx="357">
                        <c:v>397550</c:v>
                      </c:pt>
                      <c:pt idx="358">
                        <c:v>469875</c:v>
                      </c:pt>
                      <c:pt idx="359">
                        <c:v>384825</c:v>
                      </c:pt>
                      <c:pt idx="360">
                        <c:v>338600</c:v>
                      </c:pt>
                      <c:pt idx="361">
                        <c:v>404475</c:v>
                      </c:pt>
                      <c:pt idx="362">
                        <c:v>332500</c:v>
                      </c:pt>
                      <c:pt idx="363">
                        <c:v>299750</c:v>
                      </c:pt>
                      <c:pt idx="364">
                        <c:v>366750</c:v>
                      </c:pt>
                      <c:pt idx="365">
                        <c:v>500975</c:v>
                      </c:pt>
                      <c:pt idx="366">
                        <c:v>489750</c:v>
                      </c:pt>
                      <c:pt idx="367">
                        <c:v>379088</c:v>
                      </c:pt>
                      <c:pt idx="368">
                        <c:v>381875</c:v>
                      </c:pt>
                      <c:pt idx="369">
                        <c:v>492400</c:v>
                      </c:pt>
                      <c:pt idx="370">
                        <c:v>314050</c:v>
                      </c:pt>
                      <c:pt idx="371">
                        <c:v>318700</c:v>
                      </c:pt>
                      <c:pt idx="372">
                        <c:v>313025</c:v>
                      </c:pt>
                      <c:pt idx="373">
                        <c:v>325750</c:v>
                      </c:pt>
                      <c:pt idx="374">
                        <c:v>377616</c:v>
                      </c:pt>
                      <c:pt idx="375">
                        <c:v>484700</c:v>
                      </c:pt>
                      <c:pt idx="376">
                        <c:v>356575</c:v>
                      </c:pt>
                      <c:pt idx="377">
                        <c:v>376500</c:v>
                      </c:pt>
                      <c:pt idx="378">
                        <c:v>432644</c:v>
                      </c:pt>
                      <c:pt idx="379">
                        <c:v>491150</c:v>
                      </c:pt>
                      <c:pt idx="380">
                        <c:v>488425</c:v>
                      </c:pt>
                      <c:pt idx="381">
                        <c:v>446050</c:v>
                      </c:pt>
                      <c:pt idx="382">
                        <c:v>512550</c:v>
                      </c:pt>
                      <c:pt idx="383">
                        <c:v>295200</c:v>
                      </c:pt>
                      <c:pt idx="384">
                        <c:v>353025</c:v>
                      </c:pt>
                      <c:pt idx="385">
                        <c:v>302200</c:v>
                      </c:pt>
                      <c:pt idx="386">
                        <c:v>492850</c:v>
                      </c:pt>
                      <c:pt idx="387">
                        <c:v>392025</c:v>
                      </c:pt>
                      <c:pt idx="388">
                        <c:v>436699</c:v>
                      </c:pt>
                      <c:pt idx="389">
                        <c:v>436920</c:v>
                      </c:pt>
                      <c:pt idx="390">
                        <c:v>327750</c:v>
                      </c:pt>
                      <c:pt idx="391">
                        <c:v>450207</c:v>
                      </c:pt>
                      <c:pt idx="392">
                        <c:v>416250</c:v>
                      </c:pt>
                      <c:pt idx="393">
                        <c:v>311425</c:v>
                      </c:pt>
                      <c:pt idx="394">
                        <c:v>373525</c:v>
                      </c:pt>
                      <c:pt idx="395">
                        <c:v>358925</c:v>
                      </c:pt>
                      <c:pt idx="396">
                        <c:v>378850</c:v>
                      </c:pt>
                      <c:pt idx="397">
                        <c:v>487500</c:v>
                      </c:pt>
                      <c:pt idx="398">
                        <c:v>427150</c:v>
                      </c:pt>
                      <c:pt idx="399">
                        <c:v>423425</c:v>
                      </c:pt>
                      <c:pt idx="400">
                        <c:v>479575</c:v>
                      </c:pt>
                      <c:pt idx="401">
                        <c:v>477850</c:v>
                      </c:pt>
                      <c:pt idx="402">
                        <c:v>496575</c:v>
                      </c:pt>
                      <c:pt idx="403">
                        <c:v>478950</c:v>
                      </c:pt>
                      <c:pt idx="404">
                        <c:v>291350</c:v>
                      </c:pt>
                      <c:pt idx="405">
                        <c:v>336500</c:v>
                      </c:pt>
                      <c:pt idx="406">
                        <c:v>478580</c:v>
                      </c:pt>
                      <c:pt idx="407">
                        <c:v>436597</c:v>
                      </c:pt>
                      <c:pt idx="408">
                        <c:v>440663</c:v>
                      </c:pt>
                      <c:pt idx="409">
                        <c:v>402462</c:v>
                      </c:pt>
                      <c:pt idx="410">
                        <c:v>315625</c:v>
                      </c:pt>
                      <c:pt idx="411">
                        <c:v>312025</c:v>
                      </c:pt>
                      <c:pt idx="412">
                        <c:v>399511</c:v>
                      </c:pt>
                      <c:pt idx="413">
                        <c:v>410800</c:v>
                      </c:pt>
                      <c:pt idx="414">
                        <c:v>436368</c:v>
                      </c:pt>
                      <c:pt idx="415">
                        <c:v>278175</c:v>
                      </c:pt>
                      <c:pt idx="416">
                        <c:v>497825</c:v>
                      </c:pt>
                      <c:pt idx="417">
                        <c:v>291550</c:v>
                      </c:pt>
                      <c:pt idx="418">
                        <c:v>443550</c:v>
                      </c:pt>
                      <c:pt idx="419">
                        <c:v>436750</c:v>
                      </c:pt>
                      <c:pt idx="420">
                        <c:v>367300</c:v>
                      </c:pt>
                      <c:pt idx="421">
                        <c:v>443053</c:v>
                      </c:pt>
                      <c:pt idx="422">
                        <c:v>351150</c:v>
                      </c:pt>
                      <c:pt idx="423">
                        <c:v>336250</c:v>
                      </c:pt>
                      <c:pt idx="424">
                        <c:v>400977</c:v>
                      </c:pt>
                      <c:pt idx="425">
                        <c:v>309750</c:v>
                      </c:pt>
                      <c:pt idx="426">
                        <c:v>279550</c:v>
                      </c:pt>
                      <c:pt idx="427">
                        <c:v>471125</c:v>
                      </c:pt>
                      <c:pt idx="428">
                        <c:v>359750</c:v>
                      </c:pt>
                      <c:pt idx="429">
                        <c:v>418907</c:v>
                      </c:pt>
                      <c:pt idx="430">
                        <c:v>453731</c:v>
                      </c:pt>
                      <c:pt idx="431">
                        <c:v>384150</c:v>
                      </c:pt>
                      <c:pt idx="432">
                        <c:v>312475</c:v>
                      </c:pt>
                      <c:pt idx="433">
                        <c:v>400375</c:v>
                      </c:pt>
                      <c:pt idx="434">
                        <c:v>470300</c:v>
                      </c:pt>
                      <c:pt idx="435">
                        <c:v>349900</c:v>
                      </c:pt>
                      <c:pt idx="436">
                        <c:v>323450</c:v>
                      </c:pt>
                      <c:pt idx="437">
                        <c:v>298150</c:v>
                      </c:pt>
                      <c:pt idx="438">
                        <c:v>425084</c:v>
                      </c:pt>
                      <c:pt idx="439">
                        <c:v>307650</c:v>
                      </c:pt>
                      <c:pt idx="440">
                        <c:v>417974</c:v>
                      </c:pt>
                      <c:pt idx="441">
                        <c:v>324750</c:v>
                      </c:pt>
                      <c:pt idx="442">
                        <c:v>500100</c:v>
                      </c:pt>
                      <c:pt idx="443">
                        <c:v>434371</c:v>
                      </c:pt>
                      <c:pt idx="444">
                        <c:v>451075</c:v>
                      </c:pt>
                      <c:pt idx="445">
                        <c:v>378854</c:v>
                      </c:pt>
                      <c:pt idx="446">
                        <c:v>418182</c:v>
                      </c:pt>
                      <c:pt idx="447">
                        <c:v>403791</c:v>
                      </c:pt>
                      <c:pt idx="448">
                        <c:v>466800</c:v>
                      </c:pt>
                      <c:pt idx="449">
                        <c:v>346450</c:v>
                      </c:pt>
                      <c:pt idx="450">
                        <c:v>332500</c:v>
                      </c:pt>
                      <c:pt idx="451">
                        <c:v>432200</c:v>
                      </c:pt>
                      <c:pt idx="452">
                        <c:v>397757</c:v>
                      </c:pt>
                      <c:pt idx="453">
                        <c:v>392650</c:v>
                      </c:pt>
                      <c:pt idx="454">
                        <c:v>434739</c:v>
                      </c:pt>
                      <c:pt idx="455">
                        <c:v>370600</c:v>
                      </c:pt>
                      <c:pt idx="456">
                        <c:v>363200</c:v>
                      </c:pt>
                      <c:pt idx="457">
                        <c:v>330750</c:v>
                      </c:pt>
                      <c:pt idx="458">
                        <c:v>440050</c:v>
                      </c:pt>
                      <c:pt idx="459">
                        <c:v>395344</c:v>
                      </c:pt>
                      <c:pt idx="460">
                        <c:v>368145</c:v>
                      </c:pt>
                      <c:pt idx="461">
                        <c:v>370625</c:v>
                      </c:pt>
                      <c:pt idx="462">
                        <c:v>437449</c:v>
                      </c:pt>
                      <c:pt idx="463">
                        <c:v>299100</c:v>
                      </c:pt>
                      <c:pt idx="464">
                        <c:v>355835</c:v>
                      </c:pt>
                      <c:pt idx="465">
                        <c:v>352650</c:v>
                      </c:pt>
                      <c:pt idx="466">
                        <c:v>438849</c:v>
                      </c:pt>
                      <c:pt idx="467">
                        <c:v>340800</c:v>
                      </c:pt>
                      <c:pt idx="468">
                        <c:v>511950</c:v>
                      </c:pt>
                      <c:pt idx="469">
                        <c:v>328700</c:v>
                      </c:pt>
                      <c:pt idx="470">
                        <c:v>449881</c:v>
                      </c:pt>
                      <c:pt idx="471">
                        <c:v>302025</c:v>
                      </c:pt>
                      <c:pt idx="472">
                        <c:v>302725</c:v>
                      </c:pt>
                      <c:pt idx="473">
                        <c:v>349881</c:v>
                      </c:pt>
                      <c:pt idx="474">
                        <c:v>319325</c:v>
                      </c:pt>
                      <c:pt idx="475">
                        <c:v>431939</c:v>
                      </c:pt>
                      <c:pt idx="476">
                        <c:v>414906</c:v>
                      </c:pt>
                      <c:pt idx="477">
                        <c:v>342925</c:v>
                      </c:pt>
                      <c:pt idx="478">
                        <c:v>328250</c:v>
                      </c:pt>
                      <c:pt idx="479">
                        <c:v>408972</c:v>
                      </c:pt>
                      <c:pt idx="480">
                        <c:v>407121</c:v>
                      </c:pt>
                      <c:pt idx="481">
                        <c:v>488600</c:v>
                      </c:pt>
                      <c:pt idx="482">
                        <c:v>387400</c:v>
                      </c:pt>
                      <c:pt idx="483">
                        <c:v>408000</c:v>
                      </c:pt>
                      <c:pt idx="484">
                        <c:v>363800</c:v>
                      </c:pt>
                      <c:pt idx="485">
                        <c:v>357300</c:v>
                      </c:pt>
                      <c:pt idx="486">
                        <c:v>366795</c:v>
                      </c:pt>
                      <c:pt idx="487">
                        <c:v>386831</c:v>
                      </c:pt>
                      <c:pt idx="488">
                        <c:v>440500</c:v>
                      </c:pt>
                      <c:pt idx="489">
                        <c:v>393120</c:v>
                      </c:pt>
                      <c:pt idx="490">
                        <c:v>403848</c:v>
                      </c:pt>
                      <c:pt idx="491">
                        <c:v>407801</c:v>
                      </c:pt>
                      <c:pt idx="492">
                        <c:v>360550</c:v>
                      </c:pt>
                      <c:pt idx="493">
                        <c:v>348625</c:v>
                      </c:pt>
                      <c:pt idx="494">
                        <c:v>380503</c:v>
                      </c:pt>
                      <c:pt idx="495">
                        <c:v>400563</c:v>
                      </c:pt>
                      <c:pt idx="496">
                        <c:v>425188</c:v>
                      </c:pt>
                      <c:pt idx="497">
                        <c:v>457825</c:v>
                      </c:pt>
                      <c:pt idx="498">
                        <c:v>360350</c:v>
                      </c:pt>
                      <c:pt idx="499">
                        <c:v>409500</c:v>
                      </c:pt>
                      <c:pt idx="500">
                        <c:v>329850</c:v>
                      </c:pt>
                      <c:pt idx="501">
                        <c:v>339500</c:v>
                      </c:pt>
                      <c:pt idx="502">
                        <c:v>492450</c:v>
                      </c:pt>
                      <c:pt idx="503">
                        <c:v>362100</c:v>
                      </c:pt>
                      <c:pt idx="504">
                        <c:v>437150</c:v>
                      </c:pt>
                      <c:pt idx="505">
                        <c:v>422228</c:v>
                      </c:pt>
                      <c:pt idx="506">
                        <c:v>383875</c:v>
                      </c:pt>
                      <c:pt idx="507">
                        <c:v>446285</c:v>
                      </c:pt>
                      <c:pt idx="508">
                        <c:v>310800</c:v>
                      </c:pt>
                      <c:pt idx="509">
                        <c:v>463275</c:v>
                      </c:pt>
                      <c:pt idx="510">
                        <c:v>347075</c:v>
                      </c:pt>
                      <c:pt idx="511">
                        <c:v>388835</c:v>
                      </c:pt>
                      <c:pt idx="512">
                        <c:v>479233</c:v>
                      </c:pt>
                      <c:pt idx="513">
                        <c:v>513700</c:v>
                      </c:pt>
                      <c:pt idx="514">
                        <c:v>510900</c:v>
                      </c:pt>
                      <c:pt idx="515">
                        <c:v>323750</c:v>
                      </c:pt>
                      <c:pt idx="516">
                        <c:v>497150</c:v>
                      </c:pt>
                      <c:pt idx="517">
                        <c:v>509200</c:v>
                      </c:pt>
                      <c:pt idx="518">
                        <c:v>512425</c:v>
                      </c:pt>
                      <c:pt idx="519">
                        <c:v>431729</c:v>
                      </c:pt>
                      <c:pt idx="520">
                        <c:v>354975</c:v>
                      </c:pt>
                      <c:pt idx="521">
                        <c:v>416246</c:v>
                      </c:pt>
                      <c:pt idx="522">
                        <c:v>304625</c:v>
                      </c:pt>
                      <c:pt idx="523">
                        <c:v>413815</c:v>
                      </c:pt>
                      <c:pt idx="524">
                        <c:v>483225</c:v>
                      </c:pt>
                      <c:pt idx="525">
                        <c:v>512425</c:v>
                      </c:pt>
                      <c:pt idx="526">
                        <c:v>417343</c:v>
                      </c:pt>
                      <c:pt idx="527">
                        <c:v>435325</c:v>
                      </c:pt>
                      <c:pt idx="528">
                        <c:v>436200</c:v>
                      </c:pt>
                      <c:pt idx="529">
                        <c:v>502538</c:v>
                      </c:pt>
                      <c:pt idx="530">
                        <c:v>349675</c:v>
                      </c:pt>
                      <c:pt idx="531">
                        <c:v>509725</c:v>
                      </c:pt>
                      <c:pt idx="532">
                        <c:v>281100</c:v>
                      </c:pt>
                      <c:pt idx="533">
                        <c:v>505675</c:v>
                      </c:pt>
                      <c:pt idx="534">
                        <c:v>330950</c:v>
                      </c:pt>
                      <c:pt idx="535">
                        <c:v>497950</c:v>
                      </c:pt>
                      <c:pt idx="536">
                        <c:v>426240</c:v>
                      </c:pt>
                      <c:pt idx="537">
                        <c:v>353800</c:v>
                      </c:pt>
                      <c:pt idx="538">
                        <c:v>500875</c:v>
                      </c:pt>
                      <c:pt idx="539">
                        <c:v>356775</c:v>
                      </c:pt>
                      <c:pt idx="540">
                        <c:v>307300</c:v>
                      </c:pt>
                      <c:pt idx="541">
                        <c:v>395650</c:v>
                      </c:pt>
                      <c:pt idx="542">
                        <c:v>341450</c:v>
                      </c:pt>
                      <c:pt idx="543">
                        <c:v>474260</c:v>
                      </c:pt>
                      <c:pt idx="544">
                        <c:v>291100</c:v>
                      </c:pt>
                      <c:pt idx="545">
                        <c:v>369035</c:v>
                      </c:pt>
                      <c:pt idx="546">
                        <c:v>379025</c:v>
                      </c:pt>
                      <c:pt idx="547">
                        <c:v>349900</c:v>
                      </c:pt>
                      <c:pt idx="548">
                        <c:v>357125</c:v>
                      </c:pt>
                      <c:pt idx="549">
                        <c:v>392481</c:v>
                      </c:pt>
                      <c:pt idx="550">
                        <c:v>461750</c:v>
                      </c:pt>
                      <c:pt idx="551">
                        <c:v>426300</c:v>
                      </c:pt>
                      <c:pt idx="552">
                        <c:v>350250</c:v>
                      </c:pt>
                      <c:pt idx="553">
                        <c:v>321650</c:v>
                      </c:pt>
                      <c:pt idx="554">
                        <c:v>325750</c:v>
                      </c:pt>
                      <c:pt idx="555">
                        <c:v>389805</c:v>
                      </c:pt>
                      <c:pt idx="556">
                        <c:v>415553</c:v>
                      </c:pt>
                      <c:pt idx="557">
                        <c:v>350025</c:v>
                      </c:pt>
                      <c:pt idx="558">
                        <c:v>278150</c:v>
                      </c:pt>
                      <c:pt idx="559">
                        <c:v>367125</c:v>
                      </c:pt>
                      <c:pt idx="560">
                        <c:v>332475</c:v>
                      </c:pt>
                      <c:pt idx="561">
                        <c:v>319550</c:v>
                      </c:pt>
                      <c:pt idx="562">
                        <c:v>429824</c:v>
                      </c:pt>
                      <c:pt idx="563">
                        <c:v>363150</c:v>
                      </c:pt>
                      <c:pt idx="564">
                        <c:v>385250</c:v>
                      </c:pt>
                      <c:pt idx="565">
                        <c:v>494250</c:v>
                      </c:pt>
                      <c:pt idx="566">
                        <c:v>314250</c:v>
                      </c:pt>
                      <c:pt idx="567">
                        <c:v>406100</c:v>
                      </c:pt>
                      <c:pt idx="568">
                        <c:v>365500</c:v>
                      </c:pt>
                      <c:pt idx="569">
                        <c:v>376125</c:v>
                      </c:pt>
                      <c:pt idx="570">
                        <c:v>493250</c:v>
                      </c:pt>
                      <c:pt idx="571">
                        <c:v>349650</c:v>
                      </c:pt>
                      <c:pt idx="572">
                        <c:v>481743</c:v>
                      </c:pt>
                      <c:pt idx="573">
                        <c:v>320300</c:v>
                      </c:pt>
                      <c:pt idx="574">
                        <c:v>516975</c:v>
                      </c:pt>
                      <c:pt idx="575">
                        <c:v>513100</c:v>
                      </c:pt>
                      <c:pt idx="576">
                        <c:v>303900</c:v>
                      </c:pt>
                      <c:pt idx="577">
                        <c:v>321850</c:v>
                      </c:pt>
                      <c:pt idx="578">
                        <c:v>331650</c:v>
                      </c:pt>
                      <c:pt idx="579">
                        <c:v>281875</c:v>
                      </c:pt>
                      <c:pt idx="580">
                        <c:v>424372</c:v>
                      </c:pt>
                      <c:pt idx="581">
                        <c:v>321200</c:v>
                      </c:pt>
                      <c:pt idx="582">
                        <c:v>419748</c:v>
                      </c:pt>
                      <c:pt idx="583">
                        <c:v>378719</c:v>
                      </c:pt>
                      <c:pt idx="584">
                        <c:v>404324</c:v>
                      </c:pt>
                      <c:pt idx="585">
                        <c:v>336700</c:v>
                      </c:pt>
                      <c:pt idx="586">
                        <c:v>338150</c:v>
                      </c:pt>
                      <c:pt idx="587">
                        <c:v>445400</c:v>
                      </c:pt>
                      <c:pt idx="588">
                        <c:v>446560</c:v>
                      </c:pt>
                      <c:pt idx="589">
                        <c:v>455500</c:v>
                      </c:pt>
                      <c:pt idx="590">
                        <c:v>396050</c:v>
                      </c:pt>
                      <c:pt idx="591">
                        <c:v>411850</c:v>
                      </c:pt>
                      <c:pt idx="592">
                        <c:v>391467</c:v>
                      </c:pt>
                      <c:pt idx="593">
                        <c:v>324025</c:v>
                      </c:pt>
                      <c:pt idx="594">
                        <c:v>357525</c:v>
                      </c:pt>
                      <c:pt idx="595">
                        <c:v>407245</c:v>
                      </c:pt>
                      <c:pt idx="596">
                        <c:v>344050</c:v>
                      </c:pt>
                      <c:pt idx="597">
                        <c:v>311050</c:v>
                      </c:pt>
                      <c:pt idx="598">
                        <c:v>368709</c:v>
                      </c:pt>
                      <c:pt idx="599">
                        <c:v>415800</c:v>
                      </c:pt>
                      <c:pt idx="600">
                        <c:v>486900</c:v>
                      </c:pt>
                      <c:pt idx="601">
                        <c:v>431075</c:v>
                      </c:pt>
                      <c:pt idx="602">
                        <c:v>366250</c:v>
                      </c:pt>
                      <c:pt idx="603">
                        <c:v>502375</c:v>
                      </c:pt>
                      <c:pt idx="604">
                        <c:v>392490</c:v>
                      </c:pt>
                      <c:pt idx="605">
                        <c:v>296350</c:v>
                      </c:pt>
                      <c:pt idx="606">
                        <c:v>298150</c:v>
                      </c:pt>
                      <c:pt idx="607">
                        <c:v>514200</c:v>
                      </c:pt>
                      <c:pt idx="608">
                        <c:v>409414</c:v>
                      </c:pt>
                      <c:pt idx="609">
                        <c:v>358600</c:v>
                      </c:pt>
                      <c:pt idx="610">
                        <c:v>341350</c:v>
                      </c:pt>
                      <c:pt idx="611">
                        <c:v>346650</c:v>
                      </c:pt>
                      <c:pt idx="612">
                        <c:v>347575</c:v>
                      </c:pt>
                      <c:pt idx="613">
                        <c:v>289600</c:v>
                      </c:pt>
                      <c:pt idx="614">
                        <c:v>361975</c:v>
                      </c:pt>
                      <c:pt idx="615">
                        <c:v>366800</c:v>
                      </c:pt>
                      <c:pt idx="616">
                        <c:v>431700</c:v>
                      </c:pt>
                      <c:pt idx="617">
                        <c:v>463300</c:v>
                      </c:pt>
                      <c:pt idx="618">
                        <c:v>362575</c:v>
                      </c:pt>
                      <c:pt idx="619">
                        <c:v>377771</c:v>
                      </c:pt>
                      <c:pt idx="620">
                        <c:v>433350</c:v>
                      </c:pt>
                      <c:pt idx="621">
                        <c:v>429689</c:v>
                      </c:pt>
                      <c:pt idx="622">
                        <c:v>403415</c:v>
                      </c:pt>
                      <c:pt idx="623">
                        <c:v>476550</c:v>
                      </c:pt>
                      <c:pt idx="624">
                        <c:v>451175</c:v>
                      </c:pt>
                      <c:pt idx="625">
                        <c:v>328975</c:v>
                      </c:pt>
                      <c:pt idx="626">
                        <c:v>330300</c:v>
                      </c:pt>
                      <c:pt idx="627">
                        <c:v>483950</c:v>
                      </c:pt>
                      <c:pt idx="628">
                        <c:v>336500</c:v>
                      </c:pt>
                      <c:pt idx="629">
                        <c:v>503525</c:v>
                      </c:pt>
                      <c:pt idx="630">
                        <c:v>443962</c:v>
                      </c:pt>
                      <c:pt idx="631">
                        <c:v>356650</c:v>
                      </c:pt>
                      <c:pt idx="632">
                        <c:v>370500</c:v>
                      </c:pt>
                      <c:pt idx="633">
                        <c:v>442891</c:v>
                      </c:pt>
                      <c:pt idx="634">
                        <c:v>365900</c:v>
                      </c:pt>
                      <c:pt idx="635">
                        <c:v>289500</c:v>
                      </c:pt>
                      <c:pt idx="636">
                        <c:v>514800</c:v>
                      </c:pt>
                      <c:pt idx="637">
                        <c:v>299950</c:v>
                      </c:pt>
                      <c:pt idx="638">
                        <c:v>350725</c:v>
                      </c:pt>
                      <c:pt idx="639">
                        <c:v>419237</c:v>
                      </c:pt>
                      <c:pt idx="640">
                        <c:v>381022</c:v>
                      </c:pt>
                      <c:pt idx="641">
                        <c:v>500975</c:v>
                      </c:pt>
                      <c:pt idx="642">
                        <c:v>455862</c:v>
                      </c:pt>
                      <c:pt idx="643">
                        <c:v>425814</c:v>
                      </c:pt>
                      <c:pt idx="644">
                        <c:v>414238</c:v>
                      </c:pt>
                      <c:pt idx="645">
                        <c:v>329350</c:v>
                      </c:pt>
                      <c:pt idx="646">
                        <c:v>395873</c:v>
                      </c:pt>
                      <c:pt idx="647">
                        <c:v>471200</c:v>
                      </c:pt>
                      <c:pt idx="648">
                        <c:v>408419</c:v>
                      </c:pt>
                      <c:pt idx="649">
                        <c:v>363850</c:v>
                      </c:pt>
                      <c:pt idx="650">
                        <c:v>343250</c:v>
                      </c:pt>
                      <c:pt idx="651">
                        <c:v>482450</c:v>
                      </c:pt>
                      <c:pt idx="652">
                        <c:v>359950</c:v>
                      </c:pt>
                      <c:pt idx="653">
                        <c:v>435510</c:v>
                      </c:pt>
                      <c:pt idx="654">
                        <c:v>427900</c:v>
                      </c:pt>
                      <c:pt idx="655">
                        <c:v>414500</c:v>
                      </c:pt>
                      <c:pt idx="656">
                        <c:v>456871</c:v>
                      </c:pt>
                      <c:pt idx="657">
                        <c:v>485625</c:v>
                      </c:pt>
                      <c:pt idx="658">
                        <c:v>468195</c:v>
                      </c:pt>
                      <c:pt idx="659">
                        <c:v>450192</c:v>
                      </c:pt>
                      <c:pt idx="660">
                        <c:v>431586</c:v>
                      </c:pt>
                      <c:pt idx="661">
                        <c:v>419832</c:v>
                      </c:pt>
                      <c:pt idx="662">
                        <c:v>429866</c:v>
                      </c:pt>
                      <c:pt idx="663">
                        <c:v>466721</c:v>
                      </c:pt>
                      <c:pt idx="664">
                        <c:v>457714</c:v>
                      </c:pt>
                      <c:pt idx="665">
                        <c:v>416199</c:v>
                      </c:pt>
                      <c:pt idx="666">
                        <c:v>498450</c:v>
                      </c:pt>
                      <c:pt idx="667">
                        <c:v>423467</c:v>
                      </c:pt>
                      <c:pt idx="668">
                        <c:v>395805</c:v>
                      </c:pt>
                      <c:pt idx="669">
                        <c:v>315100</c:v>
                      </c:pt>
                      <c:pt idx="670">
                        <c:v>453062</c:v>
                      </c:pt>
                      <c:pt idx="671">
                        <c:v>406045</c:v>
                      </c:pt>
                      <c:pt idx="672">
                        <c:v>465727</c:v>
                      </c:pt>
                      <c:pt idx="673">
                        <c:v>430522</c:v>
                      </c:pt>
                      <c:pt idx="674">
                        <c:v>502475</c:v>
                      </c:pt>
                      <c:pt idx="675">
                        <c:v>420345</c:v>
                      </c:pt>
                      <c:pt idx="676">
                        <c:v>459375</c:v>
                      </c:pt>
                      <c:pt idx="677">
                        <c:v>419024</c:v>
                      </c:pt>
                      <c:pt idx="678">
                        <c:v>476507</c:v>
                      </c:pt>
                      <c:pt idx="679">
                        <c:v>436197</c:v>
                      </c:pt>
                      <c:pt idx="680">
                        <c:v>406417</c:v>
                      </c:pt>
                      <c:pt idx="681">
                        <c:v>479897</c:v>
                      </c:pt>
                      <c:pt idx="682">
                        <c:v>368600</c:v>
                      </c:pt>
                      <c:pt idx="683">
                        <c:v>360825</c:v>
                      </c:pt>
                      <c:pt idx="684">
                        <c:v>459575</c:v>
                      </c:pt>
                      <c:pt idx="685">
                        <c:v>436853</c:v>
                      </c:pt>
                      <c:pt idx="686">
                        <c:v>464208</c:v>
                      </c:pt>
                      <c:pt idx="687">
                        <c:v>307300</c:v>
                      </c:pt>
                      <c:pt idx="688">
                        <c:v>419560</c:v>
                      </c:pt>
                      <c:pt idx="689">
                        <c:v>467675</c:v>
                      </c:pt>
                      <c:pt idx="690">
                        <c:v>379475</c:v>
                      </c:pt>
                      <c:pt idx="691">
                        <c:v>441150</c:v>
                      </c:pt>
                      <c:pt idx="692">
                        <c:v>495300</c:v>
                      </c:pt>
                      <c:pt idx="693">
                        <c:v>400750</c:v>
                      </c:pt>
                      <c:pt idx="694">
                        <c:v>421214</c:v>
                      </c:pt>
                      <c:pt idx="695">
                        <c:v>459875</c:v>
                      </c:pt>
                      <c:pt idx="696">
                        <c:v>496250</c:v>
                      </c:pt>
                      <c:pt idx="697">
                        <c:v>408729</c:v>
                      </c:pt>
                      <c:pt idx="698">
                        <c:v>488961</c:v>
                      </c:pt>
                      <c:pt idx="699">
                        <c:v>444082</c:v>
                      </c:pt>
                      <c:pt idx="700">
                        <c:v>472744</c:v>
                      </c:pt>
                      <c:pt idx="701">
                        <c:v>422930</c:v>
                      </c:pt>
                      <c:pt idx="702">
                        <c:v>401927</c:v>
                      </c:pt>
                      <c:pt idx="703">
                        <c:v>482750</c:v>
                      </c:pt>
                      <c:pt idx="704">
                        <c:v>383625</c:v>
                      </c:pt>
                      <c:pt idx="705">
                        <c:v>421783</c:v>
                      </c:pt>
                      <c:pt idx="706">
                        <c:v>423450</c:v>
                      </c:pt>
                      <c:pt idx="707">
                        <c:v>437800</c:v>
                      </c:pt>
                      <c:pt idx="708">
                        <c:v>470950</c:v>
                      </c:pt>
                      <c:pt idx="709">
                        <c:v>337900</c:v>
                      </c:pt>
                      <c:pt idx="710">
                        <c:v>376981</c:v>
                      </c:pt>
                      <c:pt idx="711">
                        <c:v>383954</c:v>
                      </c:pt>
                      <c:pt idx="712">
                        <c:v>374379</c:v>
                      </c:pt>
                      <c:pt idx="713">
                        <c:v>494350</c:v>
                      </c:pt>
                      <c:pt idx="714">
                        <c:v>394799</c:v>
                      </c:pt>
                      <c:pt idx="715">
                        <c:v>473550</c:v>
                      </c:pt>
                      <c:pt idx="716">
                        <c:v>499400</c:v>
                      </c:pt>
                      <c:pt idx="717">
                        <c:v>499350</c:v>
                      </c:pt>
                      <c:pt idx="718">
                        <c:v>447775</c:v>
                      </c:pt>
                      <c:pt idx="719">
                        <c:v>397269</c:v>
                      </c:pt>
                      <c:pt idx="720">
                        <c:v>391624</c:v>
                      </c:pt>
                      <c:pt idx="721">
                        <c:v>441800</c:v>
                      </c:pt>
                      <c:pt idx="722">
                        <c:v>449240</c:v>
                      </c:pt>
                      <c:pt idx="723">
                        <c:v>506850</c:v>
                      </c:pt>
                      <c:pt idx="724">
                        <c:v>381548</c:v>
                      </c:pt>
                      <c:pt idx="725">
                        <c:v>468695</c:v>
                      </c:pt>
                      <c:pt idx="726">
                        <c:v>388506</c:v>
                      </c:pt>
                      <c:pt idx="727">
                        <c:v>435709</c:v>
                      </c:pt>
                      <c:pt idx="728">
                        <c:v>423430</c:v>
                      </c:pt>
                      <c:pt idx="729">
                        <c:v>429672</c:v>
                      </c:pt>
                      <c:pt idx="730">
                        <c:v>363825</c:v>
                      </c:pt>
                      <c:pt idx="731">
                        <c:v>398760</c:v>
                      </c:pt>
                      <c:pt idx="732">
                        <c:v>448783</c:v>
                      </c:pt>
                      <c:pt idx="733">
                        <c:v>397425</c:v>
                      </c:pt>
                      <c:pt idx="734">
                        <c:v>405472</c:v>
                      </c:pt>
                      <c:pt idx="735">
                        <c:v>459034</c:v>
                      </c:pt>
                      <c:pt idx="736">
                        <c:v>440006</c:v>
                      </c:pt>
                      <c:pt idx="737">
                        <c:v>417306</c:v>
                      </c:pt>
                      <c:pt idx="738">
                        <c:v>288650</c:v>
                      </c:pt>
                      <c:pt idx="739">
                        <c:v>435679</c:v>
                      </c:pt>
                      <c:pt idx="740">
                        <c:v>417700</c:v>
                      </c:pt>
                      <c:pt idx="741">
                        <c:v>472125</c:v>
                      </c:pt>
                      <c:pt idx="742">
                        <c:v>434120</c:v>
                      </c:pt>
                      <c:pt idx="743">
                        <c:v>365225</c:v>
                      </c:pt>
                      <c:pt idx="744">
                        <c:v>500274</c:v>
                      </c:pt>
                      <c:pt idx="745">
                        <c:v>440633</c:v>
                      </c:pt>
                      <c:pt idx="746">
                        <c:v>432802</c:v>
                      </c:pt>
                      <c:pt idx="747">
                        <c:v>435480</c:v>
                      </c:pt>
                      <c:pt idx="748">
                        <c:v>393123</c:v>
                      </c:pt>
                      <c:pt idx="749">
                        <c:v>496150</c:v>
                      </c:pt>
                      <c:pt idx="750">
                        <c:v>384050</c:v>
                      </c:pt>
                      <c:pt idx="751">
                        <c:v>388258</c:v>
                      </c:pt>
                      <c:pt idx="752">
                        <c:v>420134</c:v>
                      </c:pt>
                      <c:pt idx="753">
                        <c:v>438739</c:v>
                      </c:pt>
                      <c:pt idx="754">
                        <c:v>437850</c:v>
                      </c:pt>
                      <c:pt idx="755">
                        <c:v>415448</c:v>
                      </c:pt>
                      <c:pt idx="756">
                        <c:v>377150</c:v>
                      </c:pt>
                      <c:pt idx="757">
                        <c:v>453882</c:v>
                      </c:pt>
                      <c:pt idx="758">
                        <c:v>378675</c:v>
                      </c:pt>
                      <c:pt idx="759">
                        <c:v>464650</c:v>
                      </c:pt>
                      <c:pt idx="760">
                        <c:v>431765</c:v>
                      </c:pt>
                      <c:pt idx="761">
                        <c:v>475682</c:v>
                      </c:pt>
                      <c:pt idx="762">
                        <c:v>403642</c:v>
                      </c:pt>
                      <c:pt idx="763">
                        <c:v>353750</c:v>
                      </c:pt>
                      <c:pt idx="764">
                        <c:v>485600</c:v>
                      </c:pt>
                      <c:pt idx="765">
                        <c:v>325600</c:v>
                      </c:pt>
                      <c:pt idx="766">
                        <c:v>296450</c:v>
                      </c:pt>
                      <c:pt idx="767">
                        <c:v>497100</c:v>
                      </c:pt>
                      <c:pt idx="768">
                        <c:v>358300</c:v>
                      </c:pt>
                      <c:pt idx="769">
                        <c:v>355900</c:v>
                      </c:pt>
                      <c:pt idx="770">
                        <c:v>515500</c:v>
                      </c:pt>
                      <c:pt idx="771">
                        <c:v>344050</c:v>
                      </c:pt>
                      <c:pt idx="772">
                        <c:v>340375</c:v>
                      </c:pt>
                      <c:pt idx="773">
                        <c:v>270200</c:v>
                      </c:pt>
                      <c:pt idx="774">
                        <c:v>330150</c:v>
                      </c:pt>
                      <c:pt idx="775">
                        <c:v>323900</c:v>
                      </c:pt>
                      <c:pt idx="776">
                        <c:v>428098</c:v>
                      </c:pt>
                      <c:pt idx="777">
                        <c:v>478995</c:v>
                      </c:pt>
                      <c:pt idx="778">
                        <c:v>283850</c:v>
                      </c:pt>
                      <c:pt idx="779">
                        <c:v>506100</c:v>
                      </c:pt>
                      <c:pt idx="780">
                        <c:v>442575</c:v>
                      </c:pt>
                      <c:pt idx="781">
                        <c:v>373400</c:v>
                      </c:pt>
                      <c:pt idx="782">
                        <c:v>440658</c:v>
                      </c:pt>
                      <c:pt idx="783">
                        <c:v>319500</c:v>
                      </c:pt>
                      <c:pt idx="784">
                        <c:v>478800</c:v>
                      </c:pt>
                      <c:pt idx="785">
                        <c:v>400439</c:v>
                      </c:pt>
                      <c:pt idx="786">
                        <c:v>499600</c:v>
                      </c:pt>
                      <c:pt idx="787">
                        <c:v>431004</c:v>
                      </c:pt>
                      <c:pt idx="788">
                        <c:v>306350</c:v>
                      </c:pt>
                      <c:pt idx="789">
                        <c:v>347950</c:v>
                      </c:pt>
                      <c:pt idx="790">
                        <c:v>377500</c:v>
                      </c:pt>
                      <c:pt idx="791">
                        <c:v>430638</c:v>
                      </c:pt>
                      <c:pt idx="792">
                        <c:v>348737</c:v>
                      </c:pt>
                      <c:pt idx="793">
                        <c:v>346225</c:v>
                      </c:pt>
                      <c:pt idx="794">
                        <c:v>290425</c:v>
                      </c:pt>
                      <c:pt idx="795">
                        <c:v>399500</c:v>
                      </c:pt>
                      <c:pt idx="796">
                        <c:v>297200</c:v>
                      </c:pt>
                      <c:pt idx="797">
                        <c:v>299225</c:v>
                      </c:pt>
                      <c:pt idx="798">
                        <c:v>396477</c:v>
                      </c:pt>
                      <c:pt idx="799">
                        <c:v>462575</c:v>
                      </c:pt>
                      <c:pt idx="800">
                        <c:v>439200</c:v>
                      </c:pt>
                      <c:pt idx="801">
                        <c:v>415128</c:v>
                      </c:pt>
                      <c:pt idx="802">
                        <c:v>326675</c:v>
                      </c:pt>
                      <c:pt idx="803">
                        <c:v>361550</c:v>
                      </c:pt>
                      <c:pt idx="804">
                        <c:v>504625</c:v>
                      </c:pt>
                      <c:pt idx="805">
                        <c:v>440892</c:v>
                      </c:pt>
                      <c:pt idx="806">
                        <c:v>353250</c:v>
                      </c:pt>
                      <c:pt idx="807">
                        <c:v>345250</c:v>
                      </c:pt>
                      <c:pt idx="808">
                        <c:v>334650</c:v>
                      </c:pt>
                      <c:pt idx="809">
                        <c:v>356700</c:v>
                      </c:pt>
                      <c:pt idx="810">
                        <c:v>444285</c:v>
                      </c:pt>
                      <c:pt idx="811">
                        <c:v>451932</c:v>
                      </c:pt>
                      <c:pt idx="812">
                        <c:v>443587</c:v>
                      </c:pt>
                      <c:pt idx="813">
                        <c:v>313800</c:v>
                      </c:pt>
                      <c:pt idx="814">
                        <c:v>486825</c:v>
                      </c:pt>
                      <c:pt idx="815">
                        <c:v>417894</c:v>
                      </c:pt>
                      <c:pt idx="816">
                        <c:v>439035</c:v>
                      </c:pt>
                      <c:pt idx="817">
                        <c:v>355750</c:v>
                      </c:pt>
                      <c:pt idx="818">
                        <c:v>355504</c:v>
                      </c:pt>
                      <c:pt idx="819">
                        <c:v>290575</c:v>
                      </c:pt>
                      <c:pt idx="820">
                        <c:v>309550</c:v>
                      </c:pt>
                      <c:pt idx="821">
                        <c:v>436018</c:v>
                      </c:pt>
                      <c:pt idx="822">
                        <c:v>367500</c:v>
                      </c:pt>
                      <c:pt idx="823">
                        <c:v>476693</c:v>
                      </c:pt>
                      <c:pt idx="824">
                        <c:v>439191</c:v>
                      </c:pt>
                      <c:pt idx="825">
                        <c:v>309500</c:v>
                      </c:pt>
                      <c:pt idx="826">
                        <c:v>338225</c:v>
                      </c:pt>
                      <c:pt idx="827">
                        <c:v>334100</c:v>
                      </c:pt>
                      <c:pt idx="828">
                        <c:v>388279</c:v>
                      </c:pt>
                      <c:pt idx="829">
                        <c:v>320825</c:v>
                      </c:pt>
                      <c:pt idx="830">
                        <c:v>300975</c:v>
                      </c:pt>
                      <c:pt idx="831">
                        <c:v>299050</c:v>
                      </c:pt>
                      <c:pt idx="832">
                        <c:v>365700</c:v>
                      </c:pt>
                      <c:pt idx="833">
                        <c:v>300900</c:v>
                      </c:pt>
                      <c:pt idx="834">
                        <c:v>356600</c:v>
                      </c:pt>
                      <c:pt idx="835">
                        <c:v>319100</c:v>
                      </c:pt>
                      <c:pt idx="836">
                        <c:v>308900</c:v>
                      </c:pt>
                      <c:pt idx="837">
                        <c:v>393922</c:v>
                      </c:pt>
                      <c:pt idx="838">
                        <c:v>380499</c:v>
                      </c:pt>
                      <c:pt idx="839">
                        <c:v>414858</c:v>
                      </c:pt>
                      <c:pt idx="840">
                        <c:v>510600</c:v>
                      </c:pt>
                      <c:pt idx="841">
                        <c:v>292750</c:v>
                      </c:pt>
                      <c:pt idx="842">
                        <c:v>302875</c:v>
                      </c:pt>
                      <c:pt idx="843">
                        <c:v>503450</c:v>
                      </c:pt>
                      <c:pt idx="844">
                        <c:v>510540</c:v>
                      </c:pt>
                      <c:pt idx="845">
                        <c:v>316625</c:v>
                      </c:pt>
                      <c:pt idx="846">
                        <c:v>469575</c:v>
                      </c:pt>
                      <c:pt idx="847">
                        <c:v>291100</c:v>
                      </c:pt>
                      <c:pt idx="848">
                        <c:v>418975</c:v>
                      </c:pt>
                      <c:pt idx="849">
                        <c:v>494350</c:v>
                      </c:pt>
                      <c:pt idx="850">
                        <c:v>326225</c:v>
                      </c:pt>
                      <c:pt idx="851">
                        <c:v>509025</c:v>
                      </c:pt>
                      <c:pt idx="852">
                        <c:v>412972</c:v>
                      </c:pt>
                      <c:pt idx="853">
                        <c:v>505775</c:v>
                      </c:pt>
                      <c:pt idx="854">
                        <c:v>284025</c:v>
                      </c:pt>
                      <c:pt idx="855">
                        <c:v>322375</c:v>
                      </c:pt>
                      <c:pt idx="856">
                        <c:v>502950</c:v>
                      </c:pt>
                      <c:pt idx="857">
                        <c:v>405550</c:v>
                      </c:pt>
                      <c:pt idx="858">
                        <c:v>409913</c:v>
                      </c:pt>
                      <c:pt idx="859">
                        <c:v>483575</c:v>
                      </c:pt>
                      <c:pt idx="860">
                        <c:v>455385</c:v>
                      </c:pt>
                      <c:pt idx="861">
                        <c:v>454900</c:v>
                      </c:pt>
                      <c:pt idx="862">
                        <c:v>319400</c:v>
                      </c:pt>
                      <c:pt idx="863">
                        <c:v>354450</c:v>
                      </c:pt>
                      <c:pt idx="864">
                        <c:v>392275</c:v>
                      </c:pt>
                      <c:pt idx="865">
                        <c:v>340700</c:v>
                      </c:pt>
                      <c:pt idx="866">
                        <c:v>402550</c:v>
                      </c:pt>
                      <c:pt idx="867">
                        <c:v>331350</c:v>
                      </c:pt>
                      <c:pt idx="868">
                        <c:v>318400</c:v>
                      </c:pt>
                      <c:pt idx="869">
                        <c:v>442500</c:v>
                      </c:pt>
                      <c:pt idx="870">
                        <c:v>353025</c:v>
                      </c:pt>
                      <c:pt idx="871">
                        <c:v>459417</c:v>
                      </c:pt>
                      <c:pt idx="872">
                        <c:v>410718</c:v>
                      </c:pt>
                      <c:pt idx="873">
                        <c:v>510550</c:v>
                      </c:pt>
                      <c:pt idx="874">
                        <c:v>353350</c:v>
                      </c:pt>
                      <c:pt idx="875">
                        <c:v>441793</c:v>
                      </c:pt>
                      <c:pt idx="876">
                        <c:v>353625</c:v>
                      </c:pt>
                      <c:pt idx="877">
                        <c:v>363400</c:v>
                      </c:pt>
                      <c:pt idx="878">
                        <c:v>373175</c:v>
                      </c:pt>
                      <c:pt idx="879">
                        <c:v>317725</c:v>
                      </c:pt>
                      <c:pt idx="880">
                        <c:v>374850</c:v>
                      </c:pt>
                      <c:pt idx="881">
                        <c:v>374222</c:v>
                      </c:pt>
                      <c:pt idx="882">
                        <c:v>377300</c:v>
                      </c:pt>
                      <c:pt idx="883">
                        <c:v>502316</c:v>
                      </c:pt>
                      <c:pt idx="884">
                        <c:v>345400</c:v>
                      </c:pt>
                      <c:pt idx="885">
                        <c:v>503950</c:v>
                      </c:pt>
                      <c:pt idx="886">
                        <c:v>362798</c:v>
                      </c:pt>
                      <c:pt idx="887">
                        <c:v>438306</c:v>
                      </c:pt>
                      <c:pt idx="888">
                        <c:v>443100</c:v>
                      </c:pt>
                      <c:pt idx="889">
                        <c:v>481675</c:v>
                      </c:pt>
                      <c:pt idx="890">
                        <c:v>319500</c:v>
                      </c:pt>
                      <c:pt idx="891">
                        <c:v>360200</c:v>
                      </c:pt>
                      <c:pt idx="892">
                        <c:v>498550</c:v>
                      </c:pt>
                      <c:pt idx="893">
                        <c:v>481287</c:v>
                      </c:pt>
                      <c:pt idx="894">
                        <c:v>411811</c:v>
                      </c:pt>
                      <c:pt idx="895">
                        <c:v>506300</c:v>
                      </c:pt>
                      <c:pt idx="896">
                        <c:v>494350</c:v>
                      </c:pt>
                      <c:pt idx="897">
                        <c:v>418026</c:v>
                      </c:pt>
                      <c:pt idx="898">
                        <c:v>412922</c:v>
                      </c:pt>
                      <c:pt idx="899">
                        <c:v>490900</c:v>
                      </c:pt>
                      <c:pt idx="900">
                        <c:v>449450</c:v>
                      </c:pt>
                      <c:pt idx="901">
                        <c:v>494950</c:v>
                      </c:pt>
                      <c:pt idx="902">
                        <c:v>391354</c:v>
                      </c:pt>
                      <c:pt idx="903">
                        <c:v>342350</c:v>
                      </c:pt>
                      <c:pt idx="904">
                        <c:v>507850</c:v>
                      </c:pt>
                      <c:pt idx="905">
                        <c:v>282650</c:v>
                      </c:pt>
                      <c:pt idx="906">
                        <c:v>453550</c:v>
                      </c:pt>
                      <c:pt idx="907">
                        <c:v>312450</c:v>
                      </c:pt>
                      <c:pt idx="908">
                        <c:v>443400</c:v>
                      </c:pt>
                      <c:pt idx="909">
                        <c:v>349689</c:v>
                      </c:pt>
                      <c:pt idx="910">
                        <c:v>504675</c:v>
                      </c:pt>
                      <c:pt idx="911">
                        <c:v>497625</c:v>
                      </c:pt>
                      <c:pt idx="912">
                        <c:v>505675</c:v>
                      </c:pt>
                      <c:pt idx="913">
                        <c:v>314025</c:v>
                      </c:pt>
                      <c:pt idx="914">
                        <c:v>490950</c:v>
                      </c:pt>
                      <c:pt idx="915">
                        <c:v>326875</c:v>
                      </c:pt>
                      <c:pt idx="916">
                        <c:v>330450</c:v>
                      </c:pt>
                      <c:pt idx="917">
                        <c:v>355200</c:v>
                      </c:pt>
                      <c:pt idx="918">
                        <c:v>310975</c:v>
                      </c:pt>
                      <c:pt idx="919">
                        <c:v>336300</c:v>
                      </c:pt>
                      <c:pt idx="920">
                        <c:v>329225</c:v>
                      </c:pt>
                      <c:pt idx="921">
                        <c:v>449104</c:v>
                      </c:pt>
                      <c:pt idx="922">
                        <c:v>301975</c:v>
                      </c:pt>
                      <c:pt idx="923">
                        <c:v>386449</c:v>
                      </c:pt>
                      <c:pt idx="924">
                        <c:v>440500</c:v>
                      </c:pt>
                      <c:pt idx="925">
                        <c:v>393250</c:v>
                      </c:pt>
                      <c:pt idx="926">
                        <c:v>335250</c:v>
                      </c:pt>
                      <c:pt idx="927">
                        <c:v>362675</c:v>
                      </c:pt>
                      <c:pt idx="928">
                        <c:v>501550</c:v>
                      </c:pt>
                      <c:pt idx="929">
                        <c:v>327675</c:v>
                      </c:pt>
                      <c:pt idx="930">
                        <c:v>344400</c:v>
                      </c:pt>
                      <c:pt idx="931">
                        <c:v>446648</c:v>
                      </c:pt>
                      <c:pt idx="932">
                        <c:v>449323</c:v>
                      </c:pt>
                      <c:pt idx="933">
                        <c:v>496450</c:v>
                      </c:pt>
                      <c:pt idx="934">
                        <c:v>347600</c:v>
                      </c:pt>
                      <c:pt idx="935">
                        <c:v>314050</c:v>
                      </c:pt>
                      <c:pt idx="936">
                        <c:v>312550</c:v>
                      </c:pt>
                      <c:pt idx="937">
                        <c:v>478700</c:v>
                      </c:pt>
                      <c:pt idx="938">
                        <c:v>388178</c:v>
                      </c:pt>
                      <c:pt idx="939">
                        <c:v>499550</c:v>
                      </c:pt>
                      <c:pt idx="940">
                        <c:v>328450</c:v>
                      </c:pt>
                      <c:pt idx="941">
                        <c:v>337100</c:v>
                      </c:pt>
                      <c:pt idx="942">
                        <c:v>330900</c:v>
                      </c:pt>
                      <c:pt idx="943">
                        <c:v>297900</c:v>
                      </c:pt>
                      <c:pt idx="944">
                        <c:v>335450</c:v>
                      </c:pt>
                      <c:pt idx="945">
                        <c:v>398590</c:v>
                      </c:pt>
                      <c:pt idx="946">
                        <c:v>288750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t4700mun201300!$F$2:$F$948</c15:sqref>
                        </c15:formulaRef>
                      </c:ext>
                    </c:extLst>
                    <c:numCache>
                      <c:formatCode>General</c:formatCode>
                      <c:ptCount val="947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0</c:v>
                      </c:pt>
                      <c:pt idx="66">
                        <c:v>0</c:v>
                      </c:pt>
                      <c:pt idx="67">
                        <c:v>0</c:v>
                      </c:pt>
                      <c:pt idx="68">
                        <c:v>0</c:v>
                      </c:pt>
                      <c:pt idx="69">
                        <c:v>0</c:v>
                      </c:pt>
                      <c:pt idx="70">
                        <c:v>0</c:v>
                      </c:pt>
                      <c:pt idx="71">
                        <c:v>0</c:v>
                      </c:pt>
                      <c:pt idx="72">
                        <c:v>0</c:v>
                      </c:pt>
                      <c:pt idx="73">
                        <c:v>0</c:v>
                      </c:pt>
                      <c:pt idx="74">
                        <c:v>0</c:v>
                      </c:pt>
                      <c:pt idx="75">
                        <c:v>0</c:v>
                      </c:pt>
                      <c:pt idx="76">
                        <c:v>0</c:v>
                      </c:pt>
                      <c:pt idx="77">
                        <c:v>0</c:v>
                      </c:pt>
                      <c:pt idx="78">
                        <c:v>0</c:v>
                      </c:pt>
                      <c:pt idx="79">
                        <c:v>0</c:v>
                      </c:pt>
                      <c:pt idx="80">
                        <c:v>0</c:v>
                      </c:pt>
                      <c:pt idx="81">
                        <c:v>0</c:v>
                      </c:pt>
                      <c:pt idx="82">
                        <c:v>0</c:v>
                      </c:pt>
                      <c:pt idx="83">
                        <c:v>0</c:v>
                      </c:pt>
                      <c:pt idx="84">
                        <c:v>0</c:v>
                      </c:pt>
                      <c:pt idx="85">
                        <c:v>0</c:v>
                      </c:pt>
                      <c:pt idx="86">
                        <c:v>0</c:v>
                      </c:pt>
                      <c:pt idx="87">
                        <c:v>0</c:v>
                      </c:pt>
                      <c:pt idx="88">
                        <c:v>0</c:v>
                      </c:pt>
                      <c:pt idx="89">
                        <c:v>0</c:v>
                      </c:pt>
                      <c:pt idx="90">
                        <c:v>0</c:v>
                      </c:pt>
                      <c:pt idx="91">
                        <c:v>0</c:v>
                      </c:pt>
                      <c:pt idx="92">
                        <c:v>0</c:v>
                      </c:pt>
                      <c:pt idx="93">
                        <c:v>0</c:v>
                      </c:pt>
                      <c:pt idx="94">
                        <c:v>0</c:v>
                      </c:pt>
                      <c:pt idx="95">
                        <c:v>0</c:v>
                      </c:pt>
                      <c:pt idx="96">
                        <c:v>0</c:v>
                      </c:pt>
                      <c:pt idx="97">
                        <c:v>0</c:v>
                      </c:pt>
                      <c:pt idx="98">
                        <c:v>0</c:v>
                      </c:pt>
                      <c:pt idx="99">
                        <c:v>0</c:v>
                      </c:pt>
                      <c:pt idx="100">
                        <c:v>0</c:v>
                      </c:pt>
                      <c:pt idx="101">
                        <c:v>0</c:v>
                      </c:pt>
                      <c:pt idx="102">
                        <c:v>0</c:v>
                      </c:pt>
                      <c:pt idx="103">
                        <c:v>0</c:v>
                      </c:pt>
                      <c:pt idx="104">
                        <c:v>0</c:v>
                      </c:pt>
                      <c:pt idx="105">
                        <c:v>0</c:v>
                      </c:pt>
                      <c:pt idx="106">
                        <c:v>0</c:v>
                      </c:pt>
                      <c:pt idx="107">
                        <c:v>0</c:v>
                      </c:pt>
                      <c:pt idx="108">
                        <c:v>0</c:v>
                      </c:pt>
                      <c:pt idx="109">
                        <c:v>0</c:v>
                      </c:pt>
                      <c:pt idx="110">
                        <c:v>0</c:v>
                      </c:pt>
                      <c:pt idx="111">
                        <c:v>0</c:v>
                      </c:pt>
                      <c:pt idx="112">
                        <c:v>0</c:v>
                      </c:pt>
                      <c:pt idx="113">
                        <c:v>0</c:v>
                      </c:pt>
                      <c:pt idx="114">
                        <c:v>0</c:v>
                      </c:pt>
                      <c:pt idx="115">
                        <c:v>0</c:v>
                      </c:pt>
                      <c:pt idx="116">
                        <c:v>0</c:v>
                      </c:pt>
                      <c:pt idx="117">
                        <c:v>0</c:v>
                      </c:pt>
                      <c:pt idx="118">
                        <c:v>0</c:v>
                      </c:pt>
                      <c:pt idx="119">
                        <c:v>0</c:v>
                      </c:pt>
                      <c:pt idx="120">
                        <c:v>0</c:v>
                      </c:pt>
                      <c:pt idx="121">
                        <c:v>0</c:v>
                      </c:pt>
                      <c:pt idx="122">
                        <c:v>0</c:v>
                      </c:pt>
                      <c:pt idx="123">
                        <c:v>0</c:v>
                      </c:pt>
                      <c:pt idx="124">
                        <c:v>0</c:v>
                      </c:pt>
                      <c:pt idx="125">
                        <c:v>0</c:v>
                      </c:pt>
                      <c:pt idx="126">
                        <c:v>0</c:v>
                      </c:pt>
                      <c:pt idx="127">
                        <c:v>0</c:v>
                      </c:pt>
                      <c:pt idx="128">
                        <c:v>0</c:v>
                      </c:pt>
                      <c:pt idx="129">
                        <c:v>0</c:v>
                      </c:pt>
                      <c:pt idx="130">
                        <c:v>0</c:v>
                      </c:pt>
                      <c:pt idx="131">
                        <c:v>0</c:v>
                      </c:pt>
                      <c:pt idx="132">
                        <c:v>0</c:v>
                      </c:pt>
                      <c:pt idx="133">
                        <c:v>0</c:v>
                      </c:pt>
                      <c:pt idx="134">
                        <c:v>0</c:v>
                      </c:pt>
                      <c:pt idx="135">
                        <c:v>0</c:v>
                      </c:pt>
                      <c:pt idx="136">
                        <c:v>0</c:v>
                      </c:pt>
                      <c:pt idx="137">
                        <c:v>0</c:v>
                      </c:pt>
                      <c:pt idx="138">
                        <c:v>0</c:v>
                      </c:pt>
                      <c:pt idx="139">
                        <c:v>0</c:v>
                      </c:pt>
                      <c:pt idx="140">
                        <c:v>0</c:v>
                      </c:pt>
                      <c:pt idx="141">
                        <c:v>0</c:v>
                      </c:pt>
                      <c:pt idx="142">
                        <c:v>0</c:v>
                      </c:pt>
                      <c:pt idx="143">
                        <c:v>0</c:v>
                      </c:pt>
                      <c:pt idx="144">
                        <c:v>0</c:v>
                      </c:pt>
                      <c:pt idx="145">
                        <c:v>0</c:v>
                      </c:pt>
                      <c:pt idx="146">
                        <c:v>0</c:v>
                      </c:pt>
                      <c:pt idx="147">
                        <c:v>0</c:v>
                      </c:pt>
                      <c:pt idx="148">
                        <c:v>0</c:v>
                      </c:pt>
                      <c:pt idx="149">
                        <c:v>0</c:v>
                      </c:pt>
                      <c:pt idx="150">
                        <c:v>0</c:v>
                      </c:pt>
                      <c:pt idx="151">
                        <c:v>0</c:v>
                      </c:pt>
                      <c:pt idx="152">
                        <c:v>0</c:v>
                      </c:pt>
                      <c:pt idx="153">
                        <c:v>0</c:v>
                      </c:pt>
                      <c:pt idx="154">
                        <c:v>0</c:v>
                      </c:pt>
                      <c:pt idx="155">
                        <c:v>0</c:v>
                      </c:pt>
                      <c:pt idx="156">
                        <c:v>0</c:v>
                      </c:pt>
                      <c:pt idx="157">
                        <c:v>0</c:v>
                      </c:pt>
                      <c:pt idx="158">
                        <c:v>0</c:v>
                      </c:pt>
                      <c:pt idx="159">
                        <c:v>0</c:v>
                      </c:pt>
                      <c:pt idx="160">
                        <c:v>0</c:v>
                      </c:pt>
                      <c:pt idx="161">
                        <c:v>0</c:v>
                      </c:pt>
                      <c:pt idx="162">
                        <c:v>0</c:v>
                      </c:pt>
                      <c:pt idx="163">
                        <c:v>0</c:v>
                      </c:pt>
                      <c:pt idx="164">
                        <c:v>0</c:v>
                      </c:pt>
                      <c:pt idx="165">
                        <c:v>0</c:v>
                      </c:pt>
                      <c:pt idx="166">
                        <c:v>0</c:v>
                      </c:pt>
                      <c:pt idx="167">
                        <c:v>0</c:v>
                      </c:pt>
                      <c:pt idx="168">
                        <c:v>0</c:v>
                      </c:pt>
                      <c:pt idx="169">
                        <c:v>0</c:v>
                      </c:pt>
                      <c:pt idx="170">
                        <c:v>0</c:v>
                      </c:pt>
                      <c:pt idx="171">
                        <c:v>0</c:v>
                      </c:pt>
                      <c:pt idx="172">
                        <c:v>0</c:v>
                      </c:pt>
                      <c:pt idx="173">
                        <c:v>0</c:v>
                      </c:pt>
                      <c:pt idx="174">
                        <c:v>0</c:v>
                      </c:pt>
                      <c:pt idx="175">
                        <c:v>0</c:v>
                      </c:pt>
                      <c:pt idx="176">
                        <c:v>0</c:v>
                      </c:pt>
                      <c:pt idx="177">
                        <c:v>0</c:v>
                      </c:pt>
                      <c:pt idx="178">
                        <c:v>0</c:v>
                      </c:pt>
                      <c:pt idx="179">
                        <c:v>0</c:v>
                      </c:pt>
                      <c:pt idx="180">
                        <c:v>0</c:v>
                      </c:pt>
                      <c:pt idx="181">
                        <c:v>0</c:v>
                      </c:pt>
                      <c:pt idx="182">
                        <c:v>0</c:v>
                      </c:pt>
                      <c:pt idx="183">
                        <c:v>0</c:v>
                      </c:pt>
                      <c:pt idx="184">
                        <c:v>0</c:v>
                      </c:pt>
                      <c:pt idx="185">
                        <c:v>0</c:v>
                      </c:pt>
                      <c:pt idx="186">
                        <c:v>0</c:v>
                      </c:pt>
                      <c:pt idx="187">
                        <c:v>0</c:v>
                      </c:pt>
                      <c:pt idx="188">
                        <c:v>0</c:v>
                      </c:pt>
                      <c:pt idx="189">
                        <c:v>0</c:v>
                      </c:pt>
                      <c:pt idx="190">
                        <c:v>0</c:v>
                      </c:pt>
                      <c:pt idx="191">
                        <c:v>0</c:v>
                      </c:pt>
                      <c:pt idx="192">
                        <c:v>0</c:v>
                      </c:pt>
                      <c:pt idx="193">
                        <c:v>0</c:v>
                      </c:pt>
                      <c:pt idx="194">
                        <c:v>0</c:v>
                      </c:pt>
                      <c:pt idx="195">
                        <c:v>0</c:v>
                      </c:pt>
                      <c:pt idx="196">
                        <c:v>0</c:v>
                      </c:pt>
                      <c:pt idx="197">
                        <c:v>0</c:v>
                      </c:pt>
                      <c:pt idx="198">
                        <c:v>0</c:v>
                      </c:pt>
                      <c:pt idx="199">
                        <c:v>0</c:v>
                      </c:pt>
                      <c:pt idx="200">
                        <c:v>0</c:v>
                      </c:pt>
                      <c:pt idx="201">
                        <c:v>0</c:v>
                      </c:pt>
                      <c:pt idx="202">
                        <c:v>0</c:v>
                      </c:pt>
                      <c:pt idx="203">
                        <c:v>0</c:v>
                      </c:pt>
                      <c:pt idx="204">
                        <c:v>0</c:v>
                      </c:pt>
                      <c:pt idx="205">
                        <c:v>0</c:v>
                      </c:pt>
                      <c:pt idx="206">
                        <c:v>0</c:v>
                      </c:pt>
                      <c:pt idx="207">
                        <c:v>0</c:v>
                      </c:pt>
                      <c:pt idx="208">
                        <c:v>0</c:v>
                      </c:pt>
                      <c:pt idx="209">
                        <c:v>0</c:v>
                      </c:pt>
                      <c:pt idx="210">
                        <c:v>0</c:v>
                      </c:pt>
                      <c:pt idx="211">
                        <c:v>0</c:v>
                      </c:pt>
                      <c:pt idx="212">
                        <c:v>0</c:v>
                      </c:pt>
                      <c:pt idx="213">
                        <c:v>0</c:v>
                      </c:pt>
                      <c:pt idx="214">
                        <c:v>0</c:v>
                      </c:pt>
                      <c:pt idx="215">
                        <c:v>0</c:v>
                      </c:pt>
                      <c:pt idx="216">
                        <c:v>0</c:v>
                      </c:pt>
                      <c:pt idx="217">
                        <c:v>0</c:v>
                      </c:pt>
                      <c:pt idx="218">
                        <c:v>0</c:v>
                      </c:pt>
                      <c:pt idx="219">
                        <c:v>0</c:v>
                      </c:pt>
                      <c:pt idx="220">
                        <c:v>0</c:v>
                      </c:pt>
                      <c:pt idx="221">
                        <c:v>0</c:v>
                      </c:pt>
                      <c:pt idx="222">
                        <c:v>0</c:v>
                      </c:pt>
                      <c:pt idx="223">
                        <c:v>0</c:v>
                      </c:pt>
                      <c:pt idx="224">
                        <c:v>0</c:v>
                      </c:pt>
                      <c:pt idx="225">
                        <c:v>0</c:v>
                      </c:pt>
                      <c:pt idx="226">
                        <c:v>0</c:v>
                      </c:pt>
                      <c:pt idx="227">
                        <c:v>0</c:v>
                      </c:pt>
                      <c:pt idx="228">
                        <c:v>0</c:v>
                      </c:pt>
                      <c:pt idx="229">
                        <c:v>0</c:v>
                      </c:pt>
                      <c:pt idx="230">
                        <c:v>0</c:v>
                      </c:pt>
                      <c:pt idx="231">
                        <c:v>0</c:v>
                      </c:pt>
                      <c:pt idx="232">
                        <c:v>0</c:v>
                      </c:pt>
                      <c:pt idx="233">
                        <c:v>0</c:v>
                      </c:pt>
                      <c:pt idx="234">
                        <c:v>0</c:v>
                      </c:pt>
                      <c:pt idx="235">
                        <c:v>0</c:v>
                      </c:pt>
                      <c:pt idx="236">
                        <c:v>0</c:v>
                      </c:pt>
                      <c:pt idx="237">
                        <c:v>0</c:v>
                      </c:pt>
                      <c:pt idx="238">
                        <c:v>0</c:v>
                      </c:pt>
                      <c:pt idx="239">
                        <c:v>0</c:v>
                      </c:pt>
                      <c:pt idx="240">
                        <c:v>0</c:v>
                      </c:pt>
                      <c:pt idx="241">
                        <c:v>0</c:v>
                      </c:pt>
                      <c:pt idx="242">
                        <c:v>0</c:v>
                      </c:pt>
                      <c:pt idx="243">
                        <c:v>0</c:v>
                      </c:pt>
                      <c:pt idx="244">
                        <c:v>0</c:v>
                      </c:pt>
                      <c:pt idx="245">
                        <c:v>0</c:v>
                      </c:pt>
                      <c:pt idx="246">
                        <c:v>0</c:v>
                      </c:pt>
                      <c:pt idx="247">
                        <c:v>0</c:v>
                      </c:pt>
                      <c:pt idx="248">
                        <c:v>0</c:v>
                      </c:pt>
                      <c:pt idx="249">
                        <c:v>0</c:v>
                      </c:pt>
                      <c:pt idx="250">
                        <c:v>0</c:v>
                      </c:pt>
                      <c:pt idx="251">
                        <c:v>0</c:v>
                      </c:pt>
                      <c:pt idx="252">
                        <c:v>0</c:v>
                      </c:pt>
                      <c:pt idx="253">
                        <c:v>0</c:v>
                      </c:pt>
                      <c:pt idx="254">
                        <c:v>0</c:v>
                      </c:pt>
                      <c:pt idx="255">
                        <c:v>0</c:v>
                      </c:pt>
                      <c:pt idx="256">
                        <c:v>0</c:v>
                      </c:pt>
                      <c:pt idx="257">
                        <c:v>0</c:v>
                      </c:pt>
                      <c:pt idx="258">
                        <c:v>0</c:v>
                      </c:pt>
                      <c:pt idx="259">
                        <c:v>0</c:v>
                      </c:pt>
                      <c:pt idx="260">
                        <c:v>0</c:v>
                      </c:pt>
                      <c:pt idx="261">
                        <c:v>0</c:v>
                      </c:pt>
                      <c:pt idx="262">
                        <c:v>0</c:v>
                      </c:pt>
                      <c:pt idx="263">
                        <c:v>0</c:v>
                      </c:pt>
                      <c:pt idx="264">
                        <c:v>0</c:v>
                      </c:pt>
                      <c:pt idx="265">
                        <c:v>0</c:v>
                      </c:pt>
                      <c:pt idx="266">
                        <c:v>0</c:v>
                      </c:pt>
                      <c:pt idx="267">
                        <c:v>0</c:v>
                      </c:pt>
                      <c:pt idx="268">
                        <c:v>0</c:v>
                      </c:pt>
                      <c:pt idx="269">
                        <c:v>0</c:v>
                      </c:pt>
                      <c:pt idx="270">
                        <c:v>0</c:v>
                      </c:pt>
                      <c:pt idx="271">
                        <c:v>0</c:v>
                      </c:pt>
                      <c:pt idx="272">
                        <c:v>0</c:v>
                      </c:pt>
                      <c:pt idx="273">
                        <c:v>0</c:v>
                      </c:pt>
                      <c:pt idx="274">
                        <c:v>0</c:v>
                      </c:pt>
                      <c:pt idx="275">
                        <c:v>0</c:v>
                      </c:pt>
                      <c:pt idx="276">
                        <c:v>0</c:v>
                      </c:pt>
                      <c:pt idx="277">
                        <c:v>0</c:v>
                      </c:pt>
                      <c:pt idx="278">
                        <c:v>0</c:v>
                      </c:pt>
                      <c:pt idx="279">
                        <c:v>0</c:v>
                      </c:pt>
                      <c:pt idx="280">
                        <c:v>0</c:v>
                      </c:pt>
                      <c:pt idx="281">
                        <c:v>0</c:v>
                      </c:pt>
                      <c:pt idx="282">
                        <c:v>0</c:v>
                      </c:pt>
                      <c:pt idx="283">
                        <c:v>0</c:v>
                      </c:pt>
                      <c:pt idx="284">
                        <c:v>0</c:v>
                      </c:pt>
                      <c:pt idx="285">
                        <c:v>0</c:v>
                      </c:pt>
                      <c:pt idx="286">
                        <c:v>0</c:v>
                      </c:pt>
                      <c:pt idx="287">
                        <c:v>0</c:v>
                      </c:pt>
                      <c:pt idx="288">
                        <c:v>0</c:v>
                      </c:pt>
                      <c:pt idx="289">
                        <c:v>0</c:v>
                      </c:pt>
                      <c:pt idx="290">
                        <c:v>0</c:v>
                      </c:pt>
                      <c:pt idx="291">
                        <c:v>0</c:v>
                      </c:pt>
                      <c:pt idx="292">
                        <c:v>0</c:v>
                      </c:pt>
                      <c:pt idx="293">
                        <c:v>0</c:v>
                      </c:pt>
                      <c:pt idx="294">
                        <c:v>0</c:v>
                      </c:pt>
                      <c:pt idx="295">
                        <c:v>0</c:v>
                      </c:pt>
                      <c:pt idx="296">
                        <c:v>0</c:v>
                      </c:pt>
                      <c:pt idx="297">
                        <c:v>0</c:v>
                      </c:pt>
                      <c:pt idx="298">
                        <c:v>0</c:v>
                      </c:pt>
                      <c:pt idx="299">
                        <c:v>0</c:v>
                      </c:pt>
                      <c:pt idx="300">
                        <c:v>0</c:v>
                      </c:pt>
                      <c:pt idx="301">
                        <c:v>0</c:v>
                      </c:pt>
                      <c:pt idx="302">
                        <c:v>0</c:v>
                      </c:pt>
                      <c:pt idx="303">
                        <c:v>0</c:v>
                      </c:pt>
                      <c:pt idx="304">
                        <c:v>0</c:v>
                      </c:pt>
                      <c:pt idx="305">
                        <c:v>0</c:v>
                      </c:pt>
                      <c:pt idx="306">
                        <c:v>0</c:v>
                      </c:pt>
                      <c:pt idx="307">
                        <c:v>0</c:v>
                      </c:pt>
                      <c:pt idx="308">
                        <c:v>0</c:v>
                      </c:pt>
                      <c:pt idx="309">
                        <c:v>0</c:v>
                      </c:pt>
                      <c:pt idx="310">
                        <c:v>0</c:v>
                      </c:pt>
                      <c:pt idx="311">
                        <c:v>0</c:v>
                      </c:pt>
                      <c:pt idx="312">
                        <c:v>0</c:v>
                      </c:pt>
                      <c:pt idx="313">
                        <c:v>0</c:v>
                      </c:pt>
                      <c:pt idx="314">
                        <c:v>0</c:v>
                      </c:pt>
                      <c:pt idx="315">
                        <c:v>0</c:v>
                      </c:pt>
                      <c:pt idx="316">
                        <c:v>0</c:v>
                      </c:pt>
                      <c:pt idx="317">
                        <c:v>0</c:v>
                      </c:pt>
                      <c:pt idx="318">
                        <c:v>0</c:v>
                      </c:pt>
                      <c:pt idx="319">
                        <c:v>0</c:v>
                      </c:pt>
                      <c:pt idx="320">
                        <c:v>0</c:v>
                      </c:pt>
                      <c:pt idx="321">
                        <c:v>0</c:v>
                      </c:pt>
                      <c:pt idx="322">
                        <c:v>0</c:v>
                      </c:pt>
                      <c:pt idx="323">
                        <c:v>0</c:v>
                      </c:pt>
                      <c:pt idx="324">
                        <c:v>0</c:v>
                      </c:pt>
                      <c:pt idx="325">
                        <c:v>0</c:v>
                      </c:pt>
                      <c:pt idx="326">
                        <c:v>0</c:v>
                      </c:pt>
                      <c:pt idx="327">
                        <c:v>0</c:v>
                      </c:pt>
                      <c:pt idx="328">
                        <c:v>0</c:v>
                      </c:pt>
                      <c:pt idx="329">
                        <c:v>0</c:v>
                      </c:pt>
                      <c:pt idx="330">
                        <c:v>0</c:v>
                      </c:pt>
                      <c:pt idx="331">
                        <c:v>0</c:v>
                      </c:pt>
                      <c:pt idx="332">
                        <c:v>0</c:v>
                      </c:pt>
                      <c:pt idx="333">
                        <c:v>0</c:v>
                      </c:pt>
                      <c:pt idx="334">
                        <c:v>0</c:v>
                      </c:pt>
                      <c:pt idx="335">
                        <c:v>0</c:v>
                      </c:pt>
                      <c:pt idx="336">
                        <c:v>0</c:v>
                      </c:pt>
                      <c:pt idx="337">
                        <c:v>0</c:v>
                      </c:pt>
                      <c:pt idx="338">
                        <c:v>0</c:v>
                      </c:pt>
                      <c:pt idx="339">
                        <c:v>0</c:v>
                      </c:pt>
                      <c:pt idx="340">
                        <c:v>0</c:v>
                      </c:pt>
                      <c:pt idx="341">
                        <c:v>0</c:v>
                      </c:pt>
                      <c:pt idx="342">
                        <c:v>0</c:v>
                      </c:pt>
                      <c:pt idx="343">
                        <c:v>0</c:v>
                      </c:pt>
                      <c:pt idx="344">
                        <c:v>0</c:v>
                      </c:pt>
                      <c:pt idx="345">
                        <c:v>0</c:v>
                      </c:pt>
                      <c:pt idx="346">
                        <c:v>0</c:v>
                      </c:pt>
                      <c:pt idx="347">
                        <c:v>0</c:v>
                      </c:pt>
                      <c:pt idx="348">
                        <c:v>0</c:v>
                      </c:pt>
                      <c:pt idx="349">
                        <c:v>0</c:v>
                      </c:pt>
                      <c:pt idx="350">
                        <c:v>0</c:v>
                      </c:pt>
                      <c:pt idx="351">
                        <c:v>0</c:v>
                      </c:pt>
                      <c:pt idx="352">
                        <c:v>0</c:v>
                      </c:pt>
                      <c:pt idx="353">
                        <c:v>0</c:v>
                      </c:pt>
                      <c:pt idx="354">
                        <c:v>0</c:v>
                      </c:pt>
                      <c:pt idx="355">
                        <c:v>0</c:v>
                      </c:pt>
                      <c:pt idx="356">
                        <c:v>0</c:v>
                      </c:pt>
                      <c:pt idx="357">
                        <c:v>0</c:v>
                      </c:pt>
                      <c:pt idx="358">
                        <c:v>0</c:v>
                      </c:pt>
                      <c:pt idx="359">
                        <c:v>0</c:v>
                      </c:pt>
                      <c:pt idx="360">
                        <c:v>0</c:v>
                      </c:pt>
                      <c:pt idx="361">
                        <c:v>0</c:v>
                      </c:pt>
                      <c:pt idx="362">
                        <c:v>0</c:v>
                      </c:pt>
                      <c:pt idx="363">
                        <c:v>0</c:v>
                      </c:pt>
                      <c:pt idx="364">
                        <c:v>0</c:v>
                      </c:pt>
                      <c:pt idx="365">
                        <c:v>0</c:v>
                      </c:pt>
                      <c:pt idx="366">
                        <c:v>0</c:v>
                      </c:pt>
                      <c:pt idx="367">
                        <c:v>0</c:v>
                      </c:pt>
                      <c:pt idx="368">
                        <c:v>0</c:v>
                      </c:pt>
                      <c:pt idx="369">
                        <c:v>0</c:v>
                      </c:pt>
                      <c:pt idx="370">
                        <c:v>0</c:v>
                      </c:pt>
                      <c:pt idx="371">
                        <c:v>0</c:v>
                      </c:pt>
                      <c:pt idx="372">
                        <c:v>0</c:v>
                      </c:pt>
                      <c:pt idx="373">
                        <c:v>0</c:v>
                      </c:pt>
                      <c:pt idx="374">
                        <c:v>0</c:v>
                      </c:pt>
                      <c:pt idx="375">
                        <c:v>0</c:v>
                      </c:pt>
                      <c:pt idx="376">
                        <c:v>0</c:v>
                      </c:pt>
                      <c:pt idx="377">
                        <c:v>0</c:v>
                      </c:pt>
                      <c:pt idx="378">
                        <c:v>0</c:v>
                      </c:pt>
                      <c:pt idx="379">
                        <c:v>0</c:v>
                      </c:pt>
                      <c:pt idx="380">
                        <c:v>0</c:v>
                      </c:pt>
                      <c:pt idx="381">
                        <c:v>0</c:v>
                      </c:pt>
                      <c:pt idx="382">
                        <c:v>0</c:v>
                      </c:pt>
                      <c:pt idx="383">
                        <c:v>0</c:v>
                      </c:pt>
                      <c:pt idx="384">
                        <c:v>0</c:v>
                      </c:pt>
                      <c:pt idx="385">
                        <c:v>0</c:v>
                      </c:pt>
                      <c:pt idx="386">
                        <c:v>0</c:v>
                      </c:pt>
                      <c:pt idx="387">
                        <c:v>0</c:v>
                      </c:pt>
                      <c:pt idx="388">
                        <c:v>0</c:v>
                      </c:pt>
                      <c:pt idx="389">
                        <c:v>0</c:v>
                      </c:pt>
                      <c:pt idx="390">
                        <c:v>0</c:v>
                      </c:pt>
                      <c:pt idx="391">
                        <c:v>0</c:v>
                      </c:pt>
                      <c:pt idx="392">
                        <c:v>0</c:v>
                      </c:pt>
                      <c:pt idx="393">
                        <c:v>0</c:v>
                      </c:pt>
                      <c:pt idx="394">
                        <c:v>0</c:v>
                      </c:pt>
                      <c:pt idx="395">
                        <c:v>0</c:v>
                      </c:pt>
                      <c:pt idx="396">
                        <c:v>0</c:v>
                      </c:pt>
                      <c:pt idx="397">
                        <c:v>0</c:v>
                      </c:pt>
                      <c:pt idx="398">
                        <c:v>0</c:v>
                      </c:pt>
                      <c:pt idx="399">
                        <c:v>0</c:v>
                      </c:pt>
                      <c:pt idx="400">
                        <c:v>0</c:v>
                      </c:pt>
                      <c:pt idx="401">
                        <c:v>0</c:v>
                      </c:pt>
                      <c:pt idx="402">
                        <c:v>0</c:v>
                      </c:pt>
                      <c:pt idx="403">
                        <c:v>0</c:v>
                      </c:pt>
                      <c:pt idx="404">
                        <c:v>0</c:v>
                      </c:pt>
                      <c:pt idx="405">
                        <c:v>0</c:v>
                      </c:pt>
                      <c:pt idx="406">
                        <c:v>0</c:v>
                      </c:pt>
                      <c:pt idx="407">
                        <c:v>0</c:v>
                      </c:pt>
                      <c:pt idx="408">
                        <c:v>0</c:v>
                      </c:pt>
                      <c:pt idx="409">
                        <c:v>0</c:v>
                      </c:pt>
                      <c:pt idx="410">
                        <c:v>0</c:v>
                      </c:pt>
                      <c:pt idx="411">
                        <c:v>0</c:v>
                      </c:pt>
                      <c:pt idx="412">
                        <c:v>0</c:v>
                      </c:pt>
                      <c:pt idx="413">
                        <c:v>0</c:v>
                      </c:pt>
                      <c:pt idx="414">
                        <c:v>0</c:v>
                      </c:pt>
                      <c:pt idx="415">
                        <c:v>0</c:v>
                      </c:pt>
                      <c:pt idx="416">
                        <c:v>0</c:v>
                      </c:pt>
                      <c:pt idx="417">
                        <c:v>0</c:v>
                      </c:pt>
                      <c:pt idx="418">
                        <c:v>0</c:v>
                      </c:pt>
                      <c:pt idx="419">
                        <c:v>0</c:v>
                      </c:pt>
                      <c:pt idx="420">
                        <c:v>0</c:v>
                      </c:pt>
                      <c:pt idx="421">
                        <c:v>0</c:v>
                      </c:pt>
                      <c:pt idx="422">
                        <c:v>0</c:v>
                      </c:pt>
                      <c:pt idx="423">
                        <c:v>0</c:v>
                      </c:pt>
                      <c:pt idx="424">
                        <c:v>0</c:v>
                      </c:pt>
                      <c:pt idx="425">
                        <c:v>0</c:v>
                      </c:pt>
                      <c:pt idx="426">
                        <c:v>0</c:v>
                      </c:pt>
                      <c:pt idx="427">
                        <c:v>0</c:v>
                      </c:pt>
                      <c:pt idx="428">
                        <c:v>0</c:v>
                      </c:pt>
                      <c:pt idx="429">
                        <c:v>0</c:v>
                      </c:pt>
                      <c:pt idx="430">
                        <c:v>0</c:v>
                      </c:pt>
                      <c:pt idx="431">
                        <c:v>0</c:v>
                      </c:pt>
                      <c:pt idx="432">
                        <c:v>0</c:v>
                      </c:pt>
                      <c:pt idx="433">
                        <c:v>0</c:v>
                      </c:pt>
                      <c:pt idx="434">
                        <c:v>0</c:v>
                      </c:pt>
                      <c:pt idx="435">
                        <c:v>0</c:v>
                      </c:pt>
                      <c:pt idx="436">
                        <c:v>0</c:v>
                      </c:pt>
                      <c:pt idx="437">
                        <c:v>0</c:v>
                      </c:pt>
                      <c:pt idx="438">
                        <c:v>0</c:v>
                      </c:pt>
                      <c:pt idx="439">
                        <c:v>0</c:v>
                      </c:pt>
                      <c:pt idx="440">
                        <c:v>0</c:v>
                      </c:pt>
                      <c:pt idx="441">
                        <c:v>0</c:v>
                      </c:pt>
                      <c:pt idx="442">
                        <c:v>0</c:v>
                      </c:pt>
                      <c:pt idx="443">
                        <c:v>0</c:v>
                      </c:pt>
                      <c:pt idx="444">
                        <c:v>0</c:v>
                      </c:pt>
                      <c:pt idx="445">
                        <c:v>0</c:v>
                      </c:pt>
                      <c:pt idx="446">
                        <c:v>0</c:v>
                      </c:pt>
                      <c:pt idx="447">
                        <c:v>0</c:v>
                      </c:pt>
                      <c:pt idx="448">
                        <c:v>0</c:v>
                      </c:pt>
                      <c:pt idx="449">
                        <c:v>0</c:v>
                      </c:pt>
                      <c:pt idx="450">
                        <c:v>0</c:v>
                      </c:pt>
                      <c:pt idx="451">
                        <c:v>0</c:v>
                      </c:pt>
                      <c:pt idx="452">
                        <c:v>0</c:v>
                      </c:pt>
                      <c:pt idx="453">
                        <c:v>0</c:v>
                      </c:pt>
                      <c:pt idx="454">
                        <c:v>0</c:v>
                      </c:pt>
                      <c:pt idx="455">
                        <c:v>0</c:v>
                      </c:pt>
                      <c:pt idx="456">
                        <c:v>0</c:v>
                      </c:pt>
                      <c:pt idx="457">
                        <c:v>0</c:v>
                      </c:pt>
                      <c:pt idx="458">
                        <c:v>0</c:v>
                      </c:pt>
                      <c:pt idx="459">
                        <c:v>0</c:v>
                      </c:pt>
                      <c:pt idx="460">
                        <c:v>0</c:v>
                      </c:pt>
                      <c:pt idx="461">
                        <c:v>0</c:v>
                      </c:pt>
                      <c:pt idx="462">
                        <c:v>0</c:v>
                      </c:pt>
                      <c:pt idx="463">
                        <c:v>0</c:v>
                      </c:pt>
                      <c:pt idx="464">
                        <c:v>0</c:v>
                      </c:pt>
                      <c:pt idx="465">
                        <c:v>0</c:v>
                      </c:pt>
                      <c:pt idx="466">
                        <c:v>0</c:v>
                      </c:pt>
                      <c:pt idx="467">
                        <c:v>0</c:v>
                      </c:pt>
                      <c:pt idx="468">
                        <c:v>0</c:v>
                      </c:pt>
                      <c:pt idx="469">
                        <c:v>0</c:v>
                      </c:pt>
                      <c:pt idx="470">
                        <c:v>0</c:v>
                      </c:pt>
                      <c:pt idx="471">
                        <c:v>0</c:v>
                      </c:pt>
                      <c:pt idx="472">
                        <c:v>0</c:v>
                      </c:pt>
                      <c:pt idx="473">
                        <c:v>0</c:v>
                      </c:pt>
                      <c:pt idx="474">
                        <c:v>0</c:v>
                      </c:pt>
                      <c:pt idx="475">
                        <c:v>0</c:v>
                      </c:pt>
                      <c:pt idx="476">
                        <c:v>0</c:v>
                      </c:pt>
                      <c:pt idx="477">
                        <c:v>0</c:v>
                      </c:pt>
                      <c:pt idx="478">
                        <c:v>0</c:v>
                      </c:pt>
                      <c:pt idx="479">
                        <c:v>0</c:v>
                      </c:pt>
                      <c:pt idx="480">
                        <c:v>0</c:v>
                      </c:pt>
                      <c:pt idx="481">
                        <c:v>0</c:v>
                      </c:pt>
                      <c:pt idx="482">
                        <c:v>0</c:v>
                      </c:pt>
                      <c:pt idx="483">
                        <c:v>0</c:v>
                      </c:pt>
                      <c:pt idx="484">
                        <c:v>0</c:v>
                      </c:pt>
                      <c:pt idx="485">
                        <c:v>0</c:v>
                      </c:pt>
                      <c:pt idx="486">
                        <c:v>0</c:v>
                      </c:pt>
                      <c:pt idx="487">
                        <c:v>0</c:v>
                      </c:pt>
                      <c:pt idx="488">
                        <c:v>0</c:v>
                      </c:pt>
                      <c:pt idx="489">
                        <c:v>0</c:v>
                      </c:pt>
                      <c:pt idx="490">
                        <c:v>0</c:v>
                      </c:pt>
                      <c:pt idx="491">
                        <c:v>0</c:v>
                      </c:pt>
                      <c:pt idx="492">
                        <c:v>0</c:v>
                      </c:pt>
                      <c:pt idx="493">
                        <c:v>0</c:v>
                      </c:pt>
                      <c:pt idx="494">
                        <c:v>0</c:v>
                      </c:pt>
                      <c:pt idx="495">
                        <c:v>0</c:v>
                      </c:pt>
                      <c:pt idx="496">
                        <c:v>0</c:v>
                      </c:pt>
                      <c:pt idx="497">
                        <c:v>0</c:v>
                      </c:pt>
                      <c:pt idx="498">
                        <c:v>0</c:v>
                      </c:pt>
                      <c:pt idx="499">
                        <c:v>0</c:v>
                      </c:pt>
                      <c:pt idx="500">
                        <c:v>0</c:v>
                      </c:pt>
                      <c:pt idx="501">
                        <c:v>0</c:v>
                      </c:pt>
                      <c:pt idx="502">
                        <c:v>0</c:v>
                      </c:pt>
                      <c:pt idx="503">
                        <c:v>0</c:v>
                      </c:pt>
                      <c:pt idx="504">
                        <c:v>0</c:v>
                      </c:pt>
                      <c:pt idx="505">
                        <c:v>0</c:v>
                      </c:pt>
                      <c:pt idx="506">
                        <c:v>0</c:v>
                      </c:pt>
                      <c:pt idx="507">
                        <c:v>0</c:v>
                      </c:pt>
                      <c:pt idx="508">
                        <c:v>0</c:v>
                      </c:pt>
                      <c:pt idx="509">
                        <c:v>0</c:v>
                      </c:pt>
                      <c:pt idx="510">
                        <c:v>0</c:v>
                      </c:pt>
                      <c:pt idx="511">
                        <c:v>0</c:v>
                      </c:pt>
                      <c:pt idx="512">
                        <c:v>0</c:v>
                      </c:pt>
                      <c:pt idx="513">
                        <c:v>0</c:v>
                      </c:pt>
                      <c:pt idx="514">
                        <c:v>0</c:v>
                      </c:pt>
                      <c:pt idx="515">
                        <c:v>0</c:v>
                      </c:pt>
                      <c:pt idx="516">
                        <c:v>0</c:v>
                      </c:pt>
                      <c:pt idx="517">
                        <c:v>0</c:v>
                      </c:pt>
                      <c:pt idx="518">
                        <c:v>0</c:v>
                      </c:pt>
                      <c:pt idx="519">
                        <c:v>0</c:v>
                      </c:pt>
                      <c:pt idx="520">
                        <c:v>0</c:v>
                      </c:pt>
                      <c:pt idx="521">
                        <c:v>0</c:v>
                      </c:pt>
                      <c:pt idx="522">
                        <c:v>0</c:v>
                      </c:pt>
                      <c:pt idx="523">
                        <c:v>0</c:v>
                      </c:pt>
                      <c:pt idx="524">
                        <c:v>0</c:v>
                      </c:pt>
                      <c:pt idx="525">
                        <c:v>0</c:v>
                      </c:pt>
                      <c:pt idx="526">
                        <c:v>0</c:v>
                      </c:pt>
                      <c:pt idx="527">
                        <c:v>0</c:v>
                      </c:pt>
                      <c:pt idx="528">
                        <c:v>0</c:v>
                      </c:pt>
                      <c:pt idx="529">
                        <c:v>0</c:v>
                      </c:pt>
                      <c:pt idx="530">
                        <c:v>0</c:v>
                      </c:pt>
                      <c:pt idx="531">
                        <c:v>0</c:v>
                      </c:pt>
                      <c:pt idx="532">
                        <c:v>0</c:v>
                      </c:pt>
                      <c:pt idx="533">
                        <c:v>0</c:v>
                      </c:pt>
                      <c:pt idx="534">
                        <c:v>0</c:v>
                      </c:pt>
                      <c:pt idx="535">
                        <c:v>0</c:v>
                      </c:pt>
                      <c:pt idx="536">
                        <c:v>0</c:v>
                      </c:pt>
                      <c:pt idx="537">
                        <c:v>0</c:v>
                      </c:pt>
                      <c:pt idx="538">
                        <c:v>0</c:v>
                      </c:pt>
                      <c:pt idx="539">
                        <c:v>0</c:v>
                      </c:pt>
                      <c:pt idx="540">
                        <c:v>0</c:v>
                      </c:pt>
                      <c:pt idx="541">
                        <c:v>0</c:v>
                      </c:pt>
                      <c:pt idx="542">
                        <c:v>0</c:v>
                      </c:pt>
                      <c:pt idx="543">
                        <c:v>0</c:v>
                      </c:pt>
                      <c:pt idx="544">
                        <c:v>0</c:v>
                      </c:pt>
                      <c:pt idx="545">
                        <c:v>0</c:v>
                      </c:pt>
                      <c:pt idx="546">
                        <c:v>0</c:v>
                      </c:pt>
                      <c:pt idx="547">
                        <c:v>0</c:v>
                      </c:pt>
                      <c:pt idx="548">
                        <c:v>0</c:v>
                      </c:pt>
                      <c:pt idx="549">
                        <c:v>0</c:v>
                      </c:pt>
                      <c:pt idx="550">
                        <c:v>0</c:v>
                      </c:pt>
                      <c:pt idx="551">
                        <c:v>0</c:v>
                      </c:pt>
                      <c:pt idx="552">
                        <c:v>0</c:v>
                      </c:pt>
                      <c:pt idx="553">
                        <c:v>0</c:v>
                      </c:pt>
                      <c:pt idx="554">
                        <c:v>0</c:v>
                      </c:pt>
                      <c:pt idx="555">
                        <c:v>0</c:v>
                      </c:pt>
                      <c:pt idx="556">
                        <c:v>0</c:v>
                      </c:pt>
                      <c:pt idx="557">
                        <c:v>0</c:v>
                      </c:pt>
                      <c:pt idx="558">
                        <c:v>0</c:v>
                      </c:pt>
                      <c:pt idx="559">
                        <c:v>0</c:v>
                      </c:pt>
                      <c:pt idx="560">
                        <c:v>0</c:v>
                      </c:pt>
                      <c:pt idx="561">
                        <c:v>0</c:v>
                      </c:pt>
                      <c:pt idx="562">
                        <c:v>0</c:v>
                      </c:pt>
                      <c:pt idx="563">
                        <c:v>0</c:v>
                      </c:pt>
                      <c:pt idx="564">
                        <c:v>0</c:v>
                      </c:pt>
                      <c:pt idx="565">
                        <c:v>0</c:v>
                      </c:pt>
                      <c:pt idx="566">
                        <c:v>0</c:v>
                      </c:pt>
                      <c:pt idx="567">
                        <c:v>0</c:v>
                      </c:pt>
                      <c:pt idx="568">
                        <c:v>0</c:v>
                      </c:pt>
                      <c:pt idx="569">
                        <c:v>0</c:v>
                      </c:pt>
                      <c:pt idx="570">
                        <c:v>0</c:v>
                      </c:pt>
                      <c:pt idx="571">
                        <c:v>0</c:v>
                      </c:pt>
                      <c:pt idx="572">
                        <c:v>0</c:v>
                      </c:pt>
                      <c:pt idx="573">
                        <c:v>0</c:v>
                      </c:pt>
                      <c:pt idx="574">
                        <c:v>0</c:v>
                      </c:pt>
                      <c:pt idx="575">
                        <c:v>0</c:v>
                      </c:pt>
                      <c:pt idx="576">
                        <c:v>0</c:v>
                      </c:pt>
                      <c:pt idx="577">
                        <c:v>0</c:v>
                      </c:pt>
                      <c:pt idx="578">
                        <c:v>0</c:v>
                      </c:pt>
                      <c:pt idx="579">
                        <c:v>0</c:v>
                      </c:pt>
                      <c:pt idx="580">
                        <c:v>0</c:v>
                      </c:pt>
                      <c:pt idx="581">
                        <c:v>0</c:v>
                      </c:pt>
                      <c:pt idx="582">
                        <c:v>0</c:v>
                      </c:pt>
                      <c:pt idx="583">
                        <c:v>0</c:v>
                      </c:pt>
                      <c:pt idx="584">
                        <c:v>0</c:v>
                      </c:pt>
                      <c:pt idx="585">
                        <c:v>0</c:v>
                      </c:pt>
                      <c:pt idx="586">
                        <c:v>0</c:v>
                      </c:pt>
                      <c:pt idx="587">
                        <c:v>0</c:v>
                      </c:pt>
                      <c:pt idx="588">
                        <c:v>0</c:v>
                      </c:pt>
                      <c:pt idx="589">
                        <c:v>0</c:v>
                      </c:pt>
                      <c:pt idx="590">
                        <c:v>0</c:v>
                      </c:pt>
                      <c:pt idx="591">
                        <c:v>0</c:v>
                      </c:pt>
                      <c:pt idx="592">
                        <c:v>0</c:v>
                      </c:pt>
                      <c:pt idx="593">
                        <c:v>0</c:v>
                      </c:pt>
                      <c:pt idx="594">
                        <c:v>0</c:v>
                      </c:pt>
                      <c:pt idx="595">
                        <c:v>0</c:v>
                      </c:pt>
                      <c:pt idx="596">
                        <c:v>0</c:v>
                      </c:pt>
                      <c:pt idx="597">
                        <c:v>0</c:v>
                      </c:pt>
                      <c:pt idx="598">
                        <c:v>0</c:v>
                      </c:pt>
                      <c:pt idx="599">
                        <c:v>0</c:v>
                      </c:pt>
                      <c:pt idx="600">
                        <c:v>0</c:v>
                      </c:pt>
                      <c:pt idx="601">
                        <c:v>0</c:v>
                      </c:pt>
                      <c:pt idx="602">
                        <c:v>0</c:v>
                      </c:pt>
                      <c:pt idx="603">
                        <c:v>0</c:v>
                      </c:pt>
                      <c:pt idx="604">
                        <c:v>0</c:v>
                      </c:pt>
                      <c:pt idx="605">
                        <c:v>0</c:v>
                      </c:pt>
                      <c:pt idx="606">
                        <c:v>0</c:v>
                      </c:pt>
                      <c:pt idx="607">
                        <c:v>0</c:v>
                      </c:pt>
                      <c:pt idx="608">
                        <c:v>0</c:v>
                      </c:pt>
                      <c:pt idx="609">
                        <c:v>0</c:v>
                      </c:pt>
                      <c:pt idx="610">
                        <c:v>0</c:v>
                      </c:pt>
                      <c:pt idx="611">
                        <c:v>0</c:v>
                      </c:pt>
                      <c:pt idx="612">
                        <c:v>0</c:v>
                      </c:pt>
                      <c:pt idx="613">
                        <c:v>0</c:v>
                      </c:pt>
                      <c:pt idx="614">
                        <c:v>0</c:v>
                      </c:pt>
                      <c:pt idx="615">
                        <c:v>0</c:v>
                      </c:pt>
                      <c:pt idx="616">
                        <c:v>0</c:v>
                      </c:pt>
                      <c:pt idx="617">
                        <c:v>0</c:v>
                      </c:pt>
                      <c:pt idx="618">
                        <c:v>0</c:v>
                      </c:pt>
                      <c:pt idx="619">
                        <c:v>0</c:v>
                      </c:pt>
                      <c:pt idx="620">
                        <c:v>0</c:v>
                      </c:pt>
                      <c:pt idx="621">
                        <c:v>0</c:v>
                      </c:pt>
                      <c:pt idx="622">
                        <c:v>0</c:v>
                      </c:pt>
                      <c:pt idx="623">
                        <c:v>0</c:v>
                      </c:pt>
                      <c:pt idx="624">
                        <c:v>0</c:v>
                      </c:pt>
                      <c:pt idx="625">
                        <c:v>0</c:v>
                      </c:pt>
                      <c:pt idx="626">
                        <c:v>0</c:v>
                      </c:pt>
                      <c:pt idx="627">
                        <c:v>0</c:v>
                      </c:pt>
                      <c:pt idx="628">
                        <c:v>0</c:v>
                      </c:pt>
                      <c:pt idx="629">
                        <c:v>0</c:v>
                      </c:pt>
                      <c:pt idx="630">
                        <c:v>0</c:v>
                      </c:pt>
                      <c:pt idx="631">
                        <c:v>0</c:v>
                      </c:pt>
                      <c:pt idx="632">
                        <c:v>0</c:v>
                      </c:pt>
                      <c:pt idx="633">
                        <c:v>0</c:v>
                      </c:pt>
                      <c:pt idx="634">
                        <c:v>0</c:v>
                      </c:pt>
                      <c:pt idx="635">
                        <c:v>0</c:v>
                      </c:pt>
                      <c:pt idx="636">
                        <c:v>0</c:v>
                      </c:pt>
                      <c:pt idx="637">
                        <c:v>0</c:v>
                      </c:pt>
                      <c:pt idx="638">
                        <c:v>0</c:v>
                      </c:pt>
                      <c:pt idx="639">
                        <c:v>0</c:v>
                      </c:pt>
                      <c:pt idx="640">
                        <c:v>0</c:v>
                      </c:pt>
                      <c:pt idx="641">
                        <c:v>0</c:v>
                      </c:pt>
                      <c:pt idx="642">
                        <c:v>0</c:v>
                      </c:pt>
                      <c:pt idx="643">
                        <c:v>0</c:v>
                      </c:pt>
                      <c:pt idx="644">
                        <c:v>0</c:v>
                      </c:pt>
                      <c:pt idx="645">
                        <c:v>0</c:v>
                      </c:pt>
                      <c:pt idx="646">
                        <c:v>0</c:v>
                      </c:pt>
                      <c:pt idx="647">
                        <c:v>0</c:v>
                      </c:pt>
                      <c:pt idx="648">
                        <c:v>0</c:v>
                      </c:pt>
                      <c:pt idx="649">
                        <c:v>0</c:v>
                      </c:pt>
                      <c:pt idx="650">
                        <c:v>0</c:v>
                      </c:pt>
                      <c:pt idx="651">
                        <c:v>0</c:v>
                      </c:pt>
                      <c:pt idx="652">
                        <c:v>0</c:v>
                      </c:pt>
                      <c:pt idx="653">
                        <c:v>0</c:v>
                      </c:pt>
                      <c:pt idx="654">
                        <c:v>0</c:v>
                      </c:pt>
                      <c:pt idx="655">
                        <c:v>0</c:v>
                      </c:pt>
                      <c:pt idx="656">
                        <c:v>0</c:v>
                      </c:pt>
                      <c:pt idx="657">
                        <c:v>0</c:v>
                      </c:pt>
                      <c:pt idx="658">
                        <c:v>0</c:v>
                      </c:pt>
                      <c:pt idx="659">
                        <c:v>0</c:v>
                      </c:pt>
                      <c:pt idx="660">
                        <c:v>0</c:v>
                      </c:pt>
                      <c:pt idx="661">
                        <c:v>0</c:v>
                      </c:pt>
                      <c:pt idx="662">
                        <c:v>0</c:v>
                      </c:pt>
                      <c:pt idx="663">
                        <c:v>0</c:v>
                      </c:pt>
                      <c:pt idx="664">
                        <c:v>0</c:v>
                      </c:pt>
                      <c:pt idx="665">
                        <c:v>0</c:v>
                      </c:pt>
                      <c:pt idx="666">
                        <c:v>0</c:v>
                      </c:pt>
                      <c:pt idx="667">
                        <c:v>0</c:v>
                      </c:pt>
                      <c:pt idx="668">
                        <c:v>0</c:v>
                      </c:pt>
                      <c:pt idx="669">
                        <c:v>0</c:v>
                      </c:pt>
                      <c:pt idx="670">
                        <c:v>0</c:v>
                      </c:pt>
                      <c:pt idx="671">
                        <c:v>0</c:v>
                      </c:pt>
                      <c:pt idx="672">
                        <c:v>0</c:v>
                      </c:pt>
                      <c:pt idx="673">
                        <c:v>0</c:v>
                      </c:pt>
                      <c:pt idx="674">
                        <c:v>0</c:v>
                      </c:pt>
                      <c:pt idx="675">
                        <c:v>0</c:v>
                      </c:pt>
                      <c:pt idx="676">
                        <c:v>0</c:v>
                      </c:pt>
                      <c:pt idx="677">
                        <c:v>0</c:v>
                      </c:pt>
                      <c:pt idx="678">
                        <c:v>0</c:v>
                      </c:pt>
                      <c:pt idx="679">
                        <c:v>0</c:v>
                      </c:pt>
                      <c:pt idx="680">
                        <c:v>0</c:v>
                      </c:pt>
                      <c:pt idx="681">
                        <c:v>0</c:v>
                      </c:pt>
                      <c:pt idx="682">
                        <c:v>0</c:v>
                      </c:pt>
                      <c:pt idx="683">
                        <c:v>0</c:v>
                      </c:pt>
                      <c:pt idx="684">
                        <c:v>0</c:v>
                      </c:pt>
                      <c:pt idx="685">
                        <c:v>0</c:v>
                      </c:pt>
                      <c:pt idx="686">
                        <c:v>0</c:v>
                      </c:pt>
                      <c:pt idx="687">
                        <c:v>0</c:v>
                      </c:pt>
                      <c:pt idx="688">
                        <c:v>0</c:v>
                      </c:pt>
                      <c:pt idx="689">
                        <c:v>0</c:v>
                      </c:pt>
                      <c:pt idx="690">
                        <c:v>0</c:v>
                      </c:pt>
                      <c:pt idx="691">
                        <c:v>0</c:v>
                      </c:pt>
                      <c:pt idx="692">
                        <c:v>0</c:v>
                      </c:pt>
                      <c:pt idx="693">
                        <c:v>0</c:v>
                      </c:pt>
                      <c:pt idx="694">
                        <c:v>0</c:v>
                      </c:pt>
                      <c:pt idx="695">
                        <c:v>0</c:v>
                      </c:pt>
                      <c:pt idx="696">
                        <c:v>0</c:v>
                      </c:pt>
                      <c:pt idx="697">
                        <c:v>0</c:v>
                      </c:pt>
                      <c:pt idx="698">
                        <c:v>0</c:v>
                      </c:pt>
                      <c:pt idx="699">
                        <c:v>0</c:v>
                      </c:pt>
                      <c:pt idx="700">
                        <c:v>0</c:v>
                      </c:pt>
                      <c:pt idx="701">
                        <c:v>0</c:v>
                      </c:pt>
                      <c:pt idx="702">
                        <c:v>0</c:v>
                      </c:pt>
                      <c:pt idx="703">
                        <c:v>0</c:v>
                      </c:pt>
                      <c:pt idx="704">
                        <c:v>0</c:v>
                      </c:pt>
                      <c:pt idx="705">
                        <c:v>0</c:v>
                      </c:pt>
                      <c:pt idx="706">
                        <c:v>0</c:v>
                      </c:pt>
                      <c:pt idx="707">
                        <c:v>0</c:v>
                      </c:pt>
                      <c:pt idx="708">
                        <c:v>0</c:v>
                      </c:pt>
                      <c:pt idx="709">
                        <c:v>0</c:v>
                      </c:pt>
                      <c:pt idx="710">
                        <c:v>0</c:v>
                      </c:pt>
                      <c:pt idx="711">
                        <c:v>0</c:v>
                      </c:pt>
                      <c:pt idx="712">
                        <c:v>0</c:v>
                      </c:pt>
                      <c:pt idx="713">
                        <c:v>0</c:v>
                      </c:pt>
                      <c:pt idx="714">
                        <c:v>0</c:v>
                      </c:pt>
                      <c:pt idx="715">
                        <c:v>0</c:v>
                      </c:pt>
                      <c:pt idx="716">
                        <c:v>0</c:v>
                      </c:pt>
                      <c:pt idx="717">
                        <c:v>0</c:v>
                      </c:pt>
                      <c:pt idx="718">
                        <c:v>0</c:v>
                      </c:pt>
                      <c:pt idx="719">
                        <c:v>0</c:v>
                      </c:pt>
                      <c:pt idx="720">
                        <c:v>0</c:v>
                      </c:pt>
                      <c:pt idx="721">
                        <c:v>0</c:v>
                      </c:pt>
                      <c:pt idx="722">
                        <c:v>0</c:v>
                      </c:pt>
                      <c:pt idx="723">
                        <c:v>0</c:v>
                      </c:pt>
                      <c:pt idx="724">
                        <c:v>0</c:v>
                      </c:pt>
                      <c:pt idx="725">
                        <c:v>0</c:v>
                      </c:pt>
                      <c:pt idx="726">
                        <c:v>0</c:v>
                      </c:pt>
                      <c:pt idx="727">
                        <c:v>0</c:v>
                      </c:pt>
                      <c:pt idx="728">
                        <c:v>0</c:v>
                      </c:pt>
                      <c:pt idx="729">
                        <c:v>0</c:v>
                      </c:pt>
                      <c:pt idx="730">
                        <c:v>0</c:v>
                      </c:pt>
                      <c:pt idx="731">
                        <c:v>0</c:v>
                      </c:pt>
                      <c:pt idx="732">
                        <c:v>0</c:v>
                      </c:pt>
                      <c:pt idx="733">
                        <c:v>0</c:v>
                      </c:pt>
                      <c:pt idx="734">
                        <c:v>0</c:v>
                      </c:pt>
                      <c:pt idx="735">
                        <c:v>0</c:v>
                      </c:pt>
                      <c:pt idx="736">
                        <c:v>0</c:v>
                      </c:pt>
                      <c:pt idx="737">
                        <c:v>0</c:v>
                      </c:pt>
                      <c:pt idx="738">
                        <c:v>0</c:v>
                      </c:pt>
                      <c:pt idx="739">
                        <c:v>0</c:v>
                      </c:pt>
                      <c:pt idx="740">
                        <c:v>0</c:v>
                      </c:pt>
                      <c:pt idx="741">
                        <c:v>0</c:v>
                      </c:pt>
                      <c:pt idx="742">
                        <c:v>0</c:v>
                      </c:pt>
                      <c:pt idx="743">
                        <c:v>0</c:v>
                      </c:pt>
                      <c:pt idx="744">
                        <c:v>0</c:v>
                      </c:pt>
                      <c:pt idx="745">
                        <c:v>0</c:v>
                      </c:pt>
                      <c:pt idx="746">
                        <c:v>0</c:v>
                      </c:pt>
                      <c:pt idx="747">
                        <c:v>0</c:v>
                      </c:pt>
                      <c:pt idx="748">
                        <c:v>0</c:v>
                      </c:pt>
                      <c:pt idx="749">
                        <c:v>0</c:v>
                      </c:pt>
                      <c:pt idx="750">
                        <c:v>0</c:v>
                      </c:pt>
                      <c:pt idx="751">
                        <c:v>0</c:v>
                      </c:pt>
                      <c:pt idx="752">
                        <c:v>0</c:v>
                      </c:pt>
                      <c:pt idx="753">
                        <c:v>0</c:v>
                      </c:pt>
                      <c:pt idx="754">
                        <c:v>0</c:v>
                      </c:pt>
                      <c:pt idx="755">
                        <c:v>0</c:v>
                      </c:pt>
                      <c:pt idx="756">
                        <c:v>0</c:v>
                      </c:pt>
                      <c:pt idx="757">
                        <c:v>0</c:v>
                      </c:pt>
                      <c:pt idx="758">
                        <c:v>0</c:v>
                      </c:pt>
                      <c:pt idx="759">
                        <c:v>0</c:v>
                      </c:pt>
                      <c:pt idx="760">
                        <c:v>0</c:v>
                      </c:pt>
                      <c:pt idx="761">
                        <c:v>0</c:v>
                      </c:pt>
                      <c:pt idx="762">
                        <c:v>0</c:v>
                      </c:pt>
                      <c:pt idx="763">
                        <c:v>0</c:v>
                      </c:pt>
                      <c:pt idx="764">
                        <c:v>0</c:v>
                      </c:pt>
                      <c:pt idx="765">
                        <c:v>0</c:v>
                      </c:pt>
                      <c:pt idx="766">
                        <c:v>0</c:v>
                      </c:pt>
                      <c:pt idx="767">
                        <c:v>0</c:v>
                      </c:pt>
                      <c:pt idx="768">
                        <c:v>0</c:v>
                      </c:pt>
                      <c:pt idx="769">
                        <c:v>0</c:v>
                      </c:pt>
                      <c:pt idx="770">
                        <c:v>0</c:v>
                      </c:pt>
                      <c:pt idx="771">
                        <c:v>0</c:v>
                      </c:pt>
                      <c:pt idx="772">
                        <c:v>0</c:v>
                      </c:pt>
                      <c:pt idx="773">
                        <c:v>0</c:v>
                      </c:pt>
                      <c:pt idx="774">
                        <c:v>0</c:v>
                      </c:pt>
                      <c:pt idx="775">
                        <c:v>0</c:v>
                      </c:pt>
                      <c:pt idx="776">
                        <c:v>0</c:v>
                      </c:pt>
                      <c:pt idx="777">
                        <c:v>0</c:v>
                      </c:pt>
                      <c:pt idx="778">
                        <c:v>0</c:v>
                      </c:pt>
                      <c:pt idx="779">
                        <c:v>0</c:v>
                      </c:pt>
                      <c:pt idx="780">
                        <c:v>0</c:v>
                      </c:pt>
                      <c:pt idx="781">
                        <c:v>0</c:v>
                      </c:pt>
                      <c:pt idx="782">
                        <c:v>0</c:v>
                      </c:pt>
                      <c:pt idx="783">
                        <c:v>0</c:v>
                      </c:pt>
                      <c:pt idx="784">
                        <c:v>0</c:v>
                      </c:pt>
                      <c:pt idx="785">
                        <c:v>0</c:v>
                      </c:pt>
                      <c:pt idx="786">
                        <c:v>0</c:v>
                      </c:pt>
                      <c:pt idx="787">
                        <c:v>0</c:v>
                      </c:pt>
                      <c:pt idx="788">
                        <c:v>0</c:v>
                      </c:pt>
                      <c:pt idx="789">
                        <c:v>0</c:v>
                      </c:pt>
                      <c:pt idx="790">
                        <c:v>0</c:v>
                      </c:pt>
                      <c:pt idx="791">
                        <c:v>0</c:v>
                      </c:pt>
                      <c:pt idx="792">
                        <c:v>0</c:v>
                      </c:pt>
                      <c:pt idx="793">
                        <c:v>0</c:v>
                      </c:pt>
                      <c:pt idx="794">
                        <c:v>0</c:v>
                      </c:pt>
                      <c:pt idx="795">
                        <c:v>0</c:v>
                      </c:pt>
                      <c:pt idx="796">
                        <c:v>0</c:v>
                      </c:pt>
                      <c:pt idx="797">
                        <c:v>0</c:v>
                      </c:pt>
                      <c:pt idx="798">
                        <c:v>0</c:v>
                      </c:pt>
                      <c:pt idx="799">
                        <c:v>0</c:v>
                      </c:pt>
                      <c:pt idx="800">
                        <c:v>0</c:v>
                      </c:pt>
                      <c:pt idx="801">
                        <c:v>0</c:v>
                      </c:pt>
                      <c:pt idx="802">
                        <c:v>0</c:v>
                      </c:pt>
                      <c:pt idx="803">
                        <c:v>0</c:v>
                      </c:pt>
                      <c:pt idx="804">
                        <c:v>0</c:v>
                      </c:pt>
                      <c:pt idx="805">
                        <c:v>0</c:v>
                      </c:pt>
                      <c:pt idx="806">
                        <c:v>0</c:v>
                      </c:pt>
                      <c:pt idx="807">
                        <c:v>0</c:v>
                      </c:pt>
                      <c:pt idx="808">
                        <c:v>0</c:v>
                      </c:pt>
                      <c:pt idx="809">
                        <c:v>0</c:v>
                      </c:pt>
                      <c:pt idx="810">
                        <c:v>0</c:v>
                      </c:pt>
                      <c:pt idx="811">
                        <c:v>0</c:v>
                      </c:pt>
                      <c:pt idx="812">
                        <c:v>0</c:v>
                      </c:pt>
                      <c:pt idx="813">
                        <c:v>0</c:v>
                      </c:pt>
                      <c:pt idx="814">
                        <c:v>0</c:v>
                      </c:pt>
                      <c:pt idx="815">
                        <c:v>0</c:v>
                      </c:pt>
                      <c:pt idx="816">
                        <c:v>0</c:v>
                      </c:pt>
                      <c:pt idx="817">
                        <c:v>0</c:v>
                      </c:pt>
                      <c:pt idx="818">
                        <c:v>0</c:v>
                      </c:pt>
                      <c:pt idx="819">
                        <c:v>0</c:v>
                      </c:pt>
                      <c:pt idx="820">
                        <c:v>0</c:v>
                      </c:pt>
                      <c:pt idx="821">
                        <c:v>0</c:v>
                      </c:pt>
                      <c:pt idx="822">
                        <c:v>0</c:v>
                      </c:pt>
                      <c:pt idx="823">
                        <c:v>0</c:v>
                      </c:pt>
                      <c:pt idx="824">
                        <c:v>0</c:v>
                      </c:pt>
                      <c:pt idx="825">
                        <c:v>0</c:v>
                      </c:pt>
                      <c:pt idx="826">
                        <c:v>0</c:v>
                      </c:pt>
                      <c:pt idx="827">
                        <c:v>0</c:v>
                      </c:pt>
                      <c:pt idx="828">
                        <c:v>0</c:v>
                      </c:pt>
                      <c:pt idx="829">
                        <c:v>0</c:v>
                      </c:pt>
                      <c:pt idx="830">
                        <c:v>0</c:v>
                      </c:pt>
                      <c:pt idx="831">
                        <c:v>0</c:v>
                      </c:pt>
                      <c:pt idx="832">
                        <c:v>0</c:v>
                      </c:pt>
                      <c:pt idx="833">
                        <c:v>0</c:v>
                      </c:pt>
                      <c:pt idx="834">
                        <c:v>0</c:v>
                      </c:pt>
                      <c:pt idx="835">
                        <c:v>0</c:v>
                      </c:pt>
                      <c:pt idx="836">
                        <c:v>0</c:v>
                      </c:pt>
                      <c:pt idx="837">
                        <c:v>0</c:v>
                      </c:pt>
                      <c:pt idx="838">
                        <c:v>0</c:v>
                      </c:pt>
                      <c:pt idx="839">
                        <c:v>0</c:v>
                      </c:pt>
                      <c:pt idx="840">
                        <c:v>0</c:v>
                      </c:pt>
                      <c:pt idx="841">
                        <c:v>0</c:v>
                      </c:pt>
                      <c:pt idx="842">
                        <c:v>0</c:v>
                      </c:pt>
                      <c:pt idx="843">
                        <c:v>0</c:v>
                      </c:pt>
                      <c:pt idx="844">
                        <c:v>0</c:v>
                      </c:pt>
                      <c:pt idx="845">
                        <c:v>0</c:v>
                      </c:pt>
                      <c:pt idx="846">
                        <c:v>0</c:v>
                      </c:pt>
                      <c:pt idx="847">
                        <c:v>0</c:v>
                      </c:pt>
                      <c:pt idx="848">
                        <c:v>0</c:v>
                      </c:pt>
                      <c:pt idx="849">
                        <c:v>0</c:v>
                      </c:pt>
                      <c:pt idx="850">
                        <c:v>0</c:v>
                      </c:pt>
                      <c:pt idx="851">
                        <c:v>0</c:v>
                      </c:pt>
                      <c:pt idx="852">
                        <c:v>0</c:v>
                      </c:pt>
                      <c:pt idx="853">
                        <c:v>0</c:v>
                      </c:pt>
                      <c:pt idx="854">
                        <c:v>0</c:v>
                      </c:pt>
                      <c:pt idx="855">
                        <c:v>0</c:v>
                      </c:pt>
                      <c:pt idx="856">
                        <c:v>0</c:v>
                      </c:pt>
                      <c:pt idx="857">
                        <c:v>0</c:v>
                      </c:pt>
                      <c:pt idx="858">
                        <c:v>0</c:v>
                      </c:pt>
                      <c:pt idx="859">
                        <c:v>0</c:v>
                      </c:pt>
                      <c:pt idx="860">
                        <c:v>0</c:v>
                      </c:pt>
                      <c:pt idx="861">
                        <c:v>0</c:v>
                      </c:pt>
                      <c:pt idx="862">
                        <c:v>0</c:v>
                      </c:pt>
                      <c:pt idx="863">
                        <c:v>0</c:v>
                      </c:pt>
                      <c:pt idx="864">
                        <c:v>0</c:v>
                      </c:pt>
                      <c:pt idx="865">
                        <c:v>0</c:v>
                      </c:pt>
                      <c:pt idx="866">
                        <c:v>0</c:v>
                      </c:pt>
                      <c:pt idx="867">
                        <c:v>0</c:v>
                      </c:pt>
                      <c:pt idx="868">
                        <c:v>0</c:v>
                      </c:pt>
                      <c:pt idx="869">
                        <c:v>0</c:v>
                      </c:pt>
                      <c:pt idx="870">
                        <c:v>0</c:v>
                      </c:pt>
                      <c:pt idx="871">
                        <c:v>0</c:v>
                      </c:pt>
                      <c:pt idx="872">
                        <c:v>0</c:v>
                      </c:pt>
                      <c:pt idx="873">
                        <c:v>0</c:v>
                      </c:pt>
                      <c:pt idx="874">
                        <c:v>0</c:v>
                      </c:pt>
                      <c:pt idx="875">
                        <c:v>0</c:v>
                      </c:pt>
                      <c:pt idx="876">
                        <c:v>0</c:v>
                      </c:pt>
                      <c:pt idx="877">
                        <c:v>0</c:v>
                      </c:pt>
                      <c:pt idx="878">
                        <c:v>0</c:v>
                      </c:pt>
                      <c:pt idx="879">
                        <c:v>0</c:v>
                      </c:pt>
                      <c:pt idx="880">
                        <c:v>0</c:v>
                      </c:pt>
                      <c:pt idx="881">
                        <c:v>0</c:v>
                      </c:pt>
                      <c:pt idx="882">
                        <c:v>0</c:v>
                      </c:pt>
                      <c:pt idx="883">
                        <c:v>0</c:v>
                      </c:pt>
                      <c:pt idx="884">
                        <c:v>0</c:v>
                      </c:pt>
                      <c:pt idx="885">
                        <c:v>0</c:v>
                      </c:pt>
                      <c:pt idx="886">
                        <c:v>0</c:v>
                      </c:pt>
                      <c:pt idx="887">
                        <c:v>0</c:v>
                      </c:pt>
                      <c:pt idx="888">
                        <c:v>0</c:v>
                      </c:pt>
                      <c:pt idx="889">
                        <c:v>0</c:v>
                      </c:pt>
                      <c:pt idx="890">
                        <c:v>0</c:v>
                      </c:pt>
                      <c:pt idx="891">
                        <c:v>0</c:v>
                      </c:pt>
                      <c:pt idx="892">
                        <c:v>0</c:v>
                      </c:pt>
                      <c:pt idx="893">
                        <c:v>0</c:v>
                      </c:pt>
                      <c:pt idx="894">
                        <c:v>0</c:v>
                      </c:pt>
                      <c:pt idx="895">
                        <c:v>0</c:v>
                      </c:pt>
                      <c:pt idx="896">
                        <c:v>0</c:v>
                      </c:pt>
                      <c:pt idx="897">
                        <c:v>0</c:v>
                      </c:pt>
                      <c:pt idx="898">
                        <c:v>0</c:v>
                      </c:pt>
                      <c:pt idx="899">
                        <c:v>0</c:v>
                      </c:pt>
                      <c:pt idx="900">
                        <c:v>0</c:v>
                      </c:pt>
                      <c:pt idx="901">
                        <c:v>0</c:v>
                      </c:pt>
                      <c:pt idx="902">
                        <c:v>0</c:v>
                      </c:pt>
                      <c:pt idx="903">
                        <c:v>0</c:v>
                      </c:pt>
                      <c:pt idx="904">
                        <c:v>0</c:v>
                      </c:pt>
                      <c:pt idx="905">
                        <c:v>0</c:v>
                      </c:pt>
                      <c:pt idx="906">
                        <c:v>0</c:v>
                      </c:pt>
                      <c:pt idx="907">
                        <c:v>0</c:v>
                      </c:pt>
                      <c:pt idx="908">
                        <c:v>0</c:v>
                      </c:pt>
                      <c:pt idx="909">
                        <c:v>0</c:v>
                      </c:pt>
                      <c:pt idx="910">
                        <c:v>0</c:v>
                      </c:pt>
                      <c:pt idx="911">
                        <c:v>0</c:v>
                      </c:pt>
                      <c:pt idx="912">
                        <c:v>0</c:v>
                      </c:pt>
                      <c:pt idx="913">
                        <c:v>0</c:v>
                      </c:pt>
                      <c:pt idx="914">
                        <c:v>0</c:v>
                      </c:pt>
                      <c:pt idx="915">
                        <c:v>0</c:v>
                      </c:pt>
                      <c:pt idx="916">
                        <c:v>0</c:v>
                      </c:pt>
                      <c:pt idx="917">
                        <c:v>0</c:v>
                      </c:pt>
                      <c:pt idx="918">
                        <c:v>0</c:v>
                      </c:pt>
                      <c:pt idx="919">
                        <c:v>0</c:v>
                      </c:pt>
                      <c:pt idx="920">
                        <c:v>0</c:v>
                      </c:pt>
                      <c:pt idx="921">
                        <c:v>0</c:v>
                      </c:pt>
                      <c:pt idx="922">
                        <c:v>0</c:v>
                      </c:pt>
                      <c:pt idx="923">
                        <c:v>0</c:v>
                      </c:pt>
                      <c:pt idx="924">
                        <c:v>0</c:v>
                      </c:pt>
                      <c:pt idx="925">
                        <c:v>0</c:v>
                      </c:pt>
                      <c:pt idx="926">
                        <c:v>0</c:v>
                      </c:pt>
                      <c:pt idx="927">
                        <c:v>0</c:v>
                      </c:pt>
                      <c:pt idx="928">
                        <c:v>0</c:v>
                      </c:pt>
                      <c:pt idx="929">
                        <c:v>0</c:v>
                      </c:pt>
                      <c:pt idx="930">
                        <c:v>0</c:v>
                      </c:pt>
                      <c:pt idx="931">
                        <c:v>0</c:v>
                      </c:pt>
                      <c:pt idx="932">
                        <c:v>0</c:v>
                      </c:pt>
                      <c:pt idx="933">
                        <c:v>0</c:v>
                      </c:pt>
                      <c:pt idx="934">
                        <c:v>0</c:v>
                      </c:pt>
                      <c:pt idx="935">
                        <c:v>0</c:v>
                      </c:pt>
                      <c:pt idx="936">
                        <c:v>0</c:v>
                      </c:pt>
                      <c:pt idx="937">
                        <c:v>0</c:v>
                      </c:pt>
                      <c:pt idx="938">
                        <c:v>0</c:v>
                      </c:pt>
                      <c:pt idx="939">
                        <c:v>0</c:v>
                      </c:pt>
                      <c:pt idx="940">
                        <c:v>0</c:v>
                      </c:pt>
                      <c:pt idx="941">
                        <c:v>0</c:v>
                      </c:pt>
                      <c:pt idx="942">
                        <c:v>0</c:v>
                      </c:pt>
                      <c:pt idx="943">
                        <c:v>0</c:v>
                      </c:pt>
                      <c:pt idx="944">
                        <c:v>0</c:v>
                      </c:pt>
                      <c:pt idx="945">
                        <c:v>0</c:v>
                      </c:pt>
                      <c:pt idx="946">
                        <c:v>0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1-F7CB-4D2A-972D-83C5C184A73F}"/>
                  </c:ext>
                </c:extLst>
              </c15:ser>
            </c15:filteredScatterSeries>
          </c:ext>
        </c:extLst>
      </c:scatterChart>
      <c:valAx>
        <c:axId val="458323056"/>
        <c:scaling>
          <c:orientation val="minMax"/>
          <c:max val="600000"/>
          <c:min val="200000"/>
        </c:scaling>
        <c:delete val="1"/>
        <c:axPos val="b"/>
        <c:numFmt formatCode="General" sourceLinked="1"/>
        <c:majorTickMark val="none"/>
        <c:minorTickMark val="none"/>
        <c:tickLblPos val="nextTo"/>
        <c:crossAx val="458336176"/>
        <c:crosses val="autoZero"/>
        <c:crossBetween val="midCat"/>
      </c:valAx>
      <c:valAx>
        <c:axId val="4583361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583230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ca-E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507C8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Full2!$H$71:$H$74</c:f>
              <c:strCache>
                <c:ptCount val="4"/>
                <c:pt idx="0">
                  <c:v>&gt;=65</c:v>
                </c:pt>
                <c:pt idx="1">
                  <c:v>50-64</c:v>
                </c:pt>
                <c:pt idx="2">
                  <c:v>30-49</c:v>
                </c:pt>
                <c:pt idx="3">
                  <c:v>16-29</c:v>
                </c:pt>
              </c:strCache>
            </c:strRef>
          </c:cat>
          <c:val>
            <c:numRef>
              <c:f>Full2!$I$71:$I$74</c:f>
              <c:numCache>
                <c:formatCode>0.0%</c:formatCode>
                <c:ptCount val="4"/>
                <c:pt idx="0">
                  <c:v>0.19794860843293999</c:v>
                </c:pt>
                <c:pt idx="1">
                  <c:v>0.23864637049413101</c:v>
                </c:pt>
                <c:pt idx="2">
                  <c:v>0.37620674710600599</c:v>
                </c:pt>
                <c:pt idx="3">
                  <c:v>0.18719827396692401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75-4A73-99C1-2F019EEBC8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79755848"/>
        <c:axId val="479756176"/>
      </c:barChart>
      <c:catAx>
        <c:axId val="4797558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ca-ES"/>
          </a:p>
        </c:txPr>
        <c:crossAx val="479756176"/>
        <c:crosses val="autoZero"/>
        <c:auto val="1"/>
        <c:lblAlgn val="ctr"/>
        <c:lblOffset val="100"/>
        <c:noMultiLvlLbl val="0"/>
      </c:catAx>
      <c:valAx>
        <c:axId val="479756176"/>
        <c:scaling>
          <c:orientation val="minMax"/>
          <c:max val="0.5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479755848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19050" cap="flat" cmpd="sng" algn="ctr">
      <a:solidFill>
        <a:srgbClr val="507C89"/>
      </a:solidFill>
      <a:round/>
    </a:ln>
    <a:effectLst/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ca-E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507C89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rgbClr val="507C89"/>
              </a:solidFill>
              <a:ln>
                <a:solidFill>
                  <a:srgbClr val="ADC4D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8E2-40E5-B9B7-6F4F4619DC22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Full2!$H$3:$H$5</c:f>
              <c:strCache>
                <c:ptCount val="3"/>
                <c:pt idx="0">
                  <c:v>Estranger</c:v>
                </c:pt>
                <c:pt idx="1">
                  <c:v>Resta d'Espanya</c:v>
                </c:pt>
                <c:pt idx="2">
                  <c:v>Catalunya</c:v>
                </c:pt>
              </c:strCache>
            </c:strRef>
          </c:cat>
          <c:val>
            <c:numRef>
              <c:f>Full2!$I$3:$I$5</c:f>
              <c:numCache>
                <c:formatCode>0.0%</c:formatCode>
                <c:ptCount val="3"/>
                <c:pt idx="0">
                  <c:v>0.14440666728819801</c:v>
                </c:pt>
                <c:pt idx="1">
                  <c:v>0.14943722278826599</c:v>
                </c:pt>
                <c:pt idx="2">
                  <c:v>0.70615610992353595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8E2-40E5-B9B7-6F4F4619DC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79755848"/>
        <c:axId val="479756176"/>
      </c:barChart>
      <c:catAx>
        <c:axId val="4797558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ca-ES"/>
          </a:p>
        </c:txPr>
        <c:crossAx val="479756176"/>
        <c:crosses val="autoZero"/>
        <c:auto val="1"/>
        <c:lblAlgn val="ctr"/>
        <c:lblOffset val="100"/>
        <c:noMultiLvlLbl val="0"/>
      </c:catAx>
      <c:valAx>
        <c:axId val="479756176"/>
        <c:scaling>
          <c:orientation val="minMax"/>
          <c:max val="1"/>
        </c:scaling>
        <c:delete val="1"/>
        <c:axPos val="b"/>
        <c:numFmt formatCode="0.0%" sourceLinked="1"/>
        <c:majorTickMark val="out"/>
        <c:minorTickMark val="none"/>
        <c:tickLblPos val="nextTo"/>
        <c:crossAx val="479755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19050" cap="flat" cmpd="sng" algn="ctr">
      <a:solidFill>
        <a:srgbClr val="507C89"/>
      </a:solidFill>
      <a:round/>
    </a:ln>
    <a:effectLst/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ca-E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507C8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Full2!$H$55:$H$59</c:f>
              <c:strCache>
                <c:ptCount val="5"/>
                <c:pt idx="0">
                  <c:v>Molt bona</c:v>
                </c:pt>
                <c:pt idx="1">
                  <c:v>Bona</c:v>
                </c:pt>
                <c:pt idx="2">
                  <c:v>Ni bona ni dolenta</c:v>
                </c:pt>
                <c:pt idx="3">
                  <c:v>Dolenta</c:v>
                </c:pt>
                <c:pt idx="4">
                  <c:v>Molt dolenta</c:v>
                </c:pt>
              </c:strCache>
            </c:strRef>
          </c:cat>
          <c:val>
            <c:numRef>
              <c:f>Full2!$I$55:$I$59</c:f>
              <c:numCache>
                <c:formatCode>0.0%</c:formatCode>
                <c:ptCount val="5"/>
                <c:pt idx="0">
                  <c:v>6.5764885975886395E-2</c:v>
                </c:pt>
                <c:pt idx="1">
                  <c:v>0.64391629961116703</c:v>
                </c:pt>
                <c:pt idx="2">
                  <c:v>0.18828761146961501</c:v>
                </c:pt>
                <c:pt idx="3">
                  <c:v>8.3004882608267397E-2</c:v>
                </c:pt>
                <c:pt idx="4">
                  <c:v>1.9026320335063601E-2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230-4419-858C-F18138A7BB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79755848"/>
        <c:axId val="479756176"/>
      </c:barChart>
      <c:catAx>
        <c:axId val="4797558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ca-ES"/>
          </a:p>
        </c:txPr>
        <c:crossAx val="479756176"/>
        <c:crosses val="autoZero"/>
        <c:auto val="1"/>
        <c:lblAlgn val="ctr"/>
        <c:lblOffset val="100"/>
        <c:noMultiLvlLbl val="0"/>
      </c:catAx>
      <c:valAx>
        <c:axId val="479756176"/>
        <c:scaling>
          <c:orientation val="minMax"/>
          <c:max val="0.9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479755848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19050" cap="flat" cmpd="sng" algn="ctr">
      <a:solidFill>
        <a:srgbClr val="507C89"/>
      </a:solidFill>
      <a:round/>
    </a:ln>
    <a:effectLst/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ca-E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507C8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Full2!$H$43:$H$48</c:f>
              <c:strCache>
                <c:ptCount val="6"/>
                <c:pt idx="0">
                  <c:v>Altres</c:v>
                </c:pt>
                <c:pt idx="1">
                  <c:v>Aturat</c:v>
                </c:pt>
                <c:pt idx="2">
                  <c:v>J. parcial</c:v>
                </c:pt>
                <c:pt idx="3">
                  <c:v>J. completa</c:v>
                </c:pt>
                <c:pt idx="4">
                  <c:v>Jubilat</c:v>
                </c:pt>
                <c:pt idx="5">
                  <c:v>Estudiant</c:v>
                </c:pt>
              </c:strCache>
            </c:strRef>
          </c:cat>
          <c:val>
            <c:numRef>
              <c:f>Full2!$I$43:$I$48</c:f>
              <c:numCache>
                <c:formatCode>0.0%</c:formatCode>
                <c:ptCount val="6"/>
                <c:pt idx="0">
                  <c:v>3.99489424401405E-3</c:v>
                </c:pt>
                <c:pt idx="1">
                  <c:v>5.94316707126714E-2</c:v>
                </c:pt>
                <c:pt idx="2">
                  <c:v>5.3764384583693502E-2</c:v>
                </c:pt>
                <c:pt idx="3">
                  <c:v>0.59017756125804499</c:v>
                </c:pt>
                <c:pt idx="4">
                  <c:v>0.219919776572157</c:v>
                </c:pt>
                <c:pt idx="5">
                  <c:v>7.2711712629419598E-2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A8-4436-942D-ABBE30B9D7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79755848"/>
        <c:axId val="479756176"/>
      </c:barChart>
      <c:catAx>
        <c:axId val="4797558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ca-ES"/>
          </a:p>
        </c:txPr>
        <c:crossAx val="479756176"/>
        <c:crosses val="autoZero"/>
        <c:auto val="1"/>
        <c:lblAlgn val="ctr"/>
        <c:lblOffset val="100"/>
        <c:noMultiLvlLbl val="0"/>
      </c:catAx>
      <c:valAx>
        <c:axId val="479756176"/>
        <c:scaling>
          <c:orientation val="minMax"/>
          <c:max val="0.70000000000000007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479755848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19050" cap="flat" cmpd="sng" algn="ctr">
      <a:solidFill>
        <a:srgbClr val="507C89"/>
      </a:solidFill>
      <a:round/>
    </a:ln>
    <a:effectLst/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ca-E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507C89"/>
            </a:solidFill>
            <a:ln w="19050">
              <a:solidFill>
                <a:srgbClr val="507C89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Full2!$B$103:$B$105</c:f>
              <c:strCache>
                <c:ptCount val="3"/>
                <c:pt idx="0">
                  <c:v>No</c:v>
                </c:pt>
                <c:pt idx="1">
                  <c:v>Amb un home</c:v>
                </c:pt>
                <c:pt idx="2">
                  <c:v>Amb una dona</c:v>
                </c:pt>
              </c:strCache>
            </c:strRef>
          </c:cat>
          <c:val>
            <c:numRef>
              <c:f>Full2!$C$103:$C$105</c:f>
              <c:numCache>
                <c:formatCode>0.0%</c:formatCode>
                <c:ptCount val="3"/>
                <c:pt idx="0">
                  <c:v>0.26700000000000002</c:v>
                </c:pt>
                <c:pt idx="1">
                  <c:v>1.2999999999999999E-2</c:v>
                </c:pt>
                <c:pt idx="2">
                  <c:v>0.72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CA-4DF8-AF4A-23242AC69E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44496304"/>
        <c:axId val="444493680"/>
      </c:barChart>
      <c:catAx>
        <c:axId val="4444963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ca-ES"/>
          </a:p>
        </c:txPr>
        <c:crossAx val="444493680"/>
        <c:crosses val="autoZero"/>
        <c:auto val="1"/>
        <c:lblAlgn val="ctr"/>
        <c:lblOffset val="100"/>
        <c:noMultiLvlLbl val="0"/>
      </c:catAx>
      <c:valAx>
        <c:axId val="444493680"/>
        <c:scaling>
          <c:orientation val="minMax"/>
          <c:max val="1"/>
        </c:scaling>
        <c:delete val="1"/>
        <c:axPos val="b"/>
        <c:numFmt formatCode="0.0%" sourceLinked="1"/>
        <c:majorTickMark val="none"/>
        <c:minorTickMark val="none"/>
        <c:tickLblPos val="nextTo"/>
        <c:crossAx val="44449630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 w="19050" cap="flat" cmpd="sng" algn="ctr">
      <a:solidFill>
        <a:srgbClr val="507C89"/>
      </a:solidFill>
      <a:round/>
    </a:ln>
    <a:effectLst/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ca-E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507C8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Full2!$H$30:$H$35</c:f>
              <c:strCache>
                <c:ptCount val="6"/>
                <c:pt idx="0">
                  <c:v>Altres</c:v>
                </c:pt>
                <c:pt idx="1">
                  <c:v>Universitaris</c:v>
                </c:pt>
                <c:pt idx="2">
                  <c:v>Secundària (sup.)</c:v>
                </c:pt>
                <c:pt idx="3">
                  <c:v>Secundària (ob.)</c:v>
                </c:pt>
                <c:pt idx="4">
                  <c:v>Primària</c:v>
                </c:pt>
                <c:pt idx="5">
                  <c:v>&lt;5 anys</c:v>
                </c:pt>
              </c:strCache>
            </c:strRef>
          </c:cat>
          <c:val>
            <c:numRef>
              <c:f>Full2!$I$30:$I$35</c:f>
              <c:numCache>
                <c:formatCode>0.0%</c:formatCode>
                <c:ptCount val="6"/>
                <c:pt idx="0">
                  <c:v>3.0000000000000001E-3</c:v>
                </c:pt>
                <c:pt idx="1">
                  <c:v>0.45899999999999996</c:v>
                </c:pt>
                <c:pt idx="2">
                  <c:v>0.26121510676352239</c:v>
                </c:pt>
                <c:pt idx="3">
                  <c:v>0.10891467545191637</c:v>
                </c:pt>
                <c:pt idx="4">
                  <c:v>0.15581680586490246</c:v>
                </c:pt>
                <c:pt idx="5">
                  <c:v>1.2143067252132383E-2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AC7-4781-ADCC-D7619A9175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79755848"/>
        <c:axId val="479756176"/>
      </c:barChart>
      <c:catAx>
        <c:axId val="4797558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ca-ES"/>
          </a:p>
        </c:txPr>
        <c:crossAx val="479756176"/>
        <c:crosses val="autoZero"/>
        <c:auto val="1"/>
        <c:lblAlgn val="ctr"/>
        <c:lblOffset val="100"/>
        <c:noMultiLvlLbl val="0"/>
      </c:catAx>
      <c:valAx>
        <c:axId val="479756176"/>
        <c:scaling>
          <c:orientation val="minMax"/>
          <c:max val="0.60000000000000009"/>
          <c:min val="0"/>
        </c:scaling>
        <c:delete val="1"/>
        <c:axPos val="b"/>
        <c:numFmt formatCode="0.0%" sourceLinked="1"/>
        <c:majorTickMark val="out"/>
        <c:minorTickMark val="none"/>
        <c:tickLblPos val="nextTo"/>
        <c:crossAx val="479755848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19050" cap="flat" cmpd="sng" algn="ctr">
      <a:solidFill>
        <a:srgbClr val="507C89"/>
      </a:solidFill>
      <a:round/>
    </a:ln>
    <a:effectLst/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ca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sz="quarter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199F09B8-B0A6-4952-BD61-D1160CEC4EB3}" type="datetimeFigureOut">
              <a:rPr lang="ca-ES" smtClean="0"/>
              <a:t>29/11/2023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2"/>
          </p:nvPr>
        </p:nvSpPr>
        <p:spPr>
          <a:xfrm>
            <a:off x="1" y="9721107"/>
            <a:ext cx="3078427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4023993" y="9721107"/>
            <a:ext cx="3078427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2AD73050-0D72-4790-A44C-1B3B3B1FD61C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06391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A854784B-ADD9-4E86-A57C-4B65B51B080F}" type="datetimeFigureOut">
              <a:rPr lang="ca-ES" smtClean="0"/>
              <a:t>29/11/2023</a:t>
            </a:fld>
            <a:endParaRPr lang="ca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20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ca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8427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4023993" y="9721107"/>
            <a:ext cx="3078427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F7A157D4-79E7-4E5E-BD24-C443110A9499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95028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 smtClean="0"/>
              <a:t>Feu clic aquí per editar l'estil</a:t>
            </a:r>
            <a:endParaRPr lang="es-ES_tradnl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 smtClean="0"/>
              <a:t>Feu clic aquí per editar l'estil de subtítols del patró</a:t>
            </a:r>
            <a:endParaRPr lang="es-ES_tradnl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BC6A72FB-AFD1-4381-8FD6-4C7C3ECDDEDB}" type="slidenum">
              <a:rPr lang="es-ES_tradnl" smtClean="0"/>
              <a:pPr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23400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s-ES_tradnl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_tradnl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467F3-9F94-4B0C-8692-B014AFDD24B7}" type="datetimeFigureOut">
              <a:rPr lang="es-ES_tradnl" smtClean="0"/>
              <a:t>29/11/2023</a:t>
            </a:fld>
            <a:endParaRPr lang="es-ES_tradnl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A72FB-AFD1-4381-8FD6-4C7C3ECDDEDB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24665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a-ES" smtClean="0"/>
              <a:t>Feu clic aquí per editar l'estil</a:t>
            </a:r>
            <a:endParaRPr lang="es-ES_tradnl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_tradnl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467F3-9F94-4B0C-8692-B014AFDD24B7}" type="datetimeFigureOut">
              <a:rPr lang="es-ES_tradnl" smtClean="0"/>
              <a:t>29/11/2023</a:t>
            </a:fld>
            <a:endParaRPr lang="es-ES_tradnl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A72FB-AFD1-4381-8FD6-4C7C3ECDDEDB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75032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2511846" y="6266985"/>
            <a:ext cx="9680153" cy="591015"/>
          </a:xfrm>
          <a:prstGeom prst="rect">
            <a:avLst/>
          </a:prstGeom>
          <a:solidFill>
            <a:srgbClr val="507C8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_tradnl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A72FB-AFD1-4381-8FD6-4C7C3ECDDEDB}" type="slidenum">
              <a:rPr lang="es-ES_tradnl" smtClean="0"/>
              <a:t>‹#›</a:t>
            </a:fld>
            <a:endParaRPr lang="es-ES_tradnl"/>
          </a:p>
        </p:txBody>
      </p:sp>
      <p:sp>
        <p:nvSpPr>
          <p:cNvPr id="7" name="Títol 1"/>
          <p:cNvSpPr>
            <a:spLocks noGrp="1"/>
          </p:cNvSpPr>
          <p:nvPr>
            <p:ph type="title"/>
          </p:nvPr>
        </p:nvSpPr>
        <p:spPr>
          <a:xfrm>
            <a:off x="1869636" y="300797"/>
            <a:ext cx="9048750" cy="673202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ca-ES" dirty="0" smtClean="0"/>
              <a:t>Feu clic aquí per editar l'estil</a:t>
            </a:r>
            <a:endParaRPr lang="ca-E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266985"/>
            <a:ext cx="297455" cy="591016"/>
          </a:xfrm>
          <a:prstGeom prst="rect">
            <a:avLst/>
          </a:prstGeom>
          <a:solidFill>
            <a:srgbClr val="507C8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4771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 smtClean="0"/>
              <a:t>Feu clic aquí per editar l'estil</a:t>
            </a:r>
            <a:endParaRPr lang="es-ES_tradnl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 smtClean="0"/>
              <a:t>Editeu els estils de text del patró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467F3-9F94-4B0C-8692-B014AFDD24B7}" type="datetimeFigureOut">
              <a:rPr lang="es-ES_tradnl" smtClean="0"/>
              <a:t>29/11/2023</a:t>
            </a:fld>
            <a:endParaRPr lang="es-ES_tradnl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A72FB-AFD1-4381-8FD6-4C7C3ECDDEDB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17216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s-ES_tradnl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_tradnl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_tradnl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467F3-9F94-4B0C-8692-B014AFDD24B7}" type="datetimeFigureOut">
              <a:rPr lang="es-ES_tradnl" smtClean="0"/>
              <a:t>29/11/2023</a:t>
            </a:fld>
            <a:endParaRPr lang="es-ES_tradnl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A72FB-AFD1-4381-8FD6-4C7C3ECDDEDB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31004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a-ES" smtClean="0"/>
              <a:t>Feu clic aquí per editar l'estil</a:t>
            </a:r>
            <a:endParaRPr lang="es-ES_tradnl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Editeu els estils de text del patró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_tradnl"/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Editeu els estils de text del patró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_tradnl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467F3-9F94-4B0C-8692-B014AFDD24B7}" type="datetimeFigureOut">
              <a:rPr lang="es-ES_tradnl" smtClean="0"/>
              <a:t>29/11/2023</a:t>
            </a:fld>
            <a:endParaRPr lang="es-ES_tradnl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A72FB-AFD1-4381-8FD6-4C7C3ECDDEDB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38219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s-ES_tradnl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467F3-9F94-4B0C-8692-B014AFDD24B7}" type="datetimeFigureOut">
              <a:rPr lang="es-ES_tradnl" smtClean="0"/>
              <a:t>29/11/2023</a:t>
            </a:fld>
            <a:endParaRPr lang="es-ES_tradnl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A72FB-AFD1-4381-8FD6-4C7C3ECDDEDB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85936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467F3-9F94-4B0C-8692-B014AFDD24B7}" type="datetimeFigureOut">
              <a:rPr lang="es-ES_tradnl" smtClean="0"/>
              <a:t>29/11/2023</a:t>
            </a:fld>
            <a:endParaRPr lang="es-ES_tradnl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A72FB-AFD1-4381-8FD6-4C7C3ECDDEDB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74940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 smtClean="0"/>
              <a:t>Feu clic aquí per editar l'estil</a:t>
            </a:r>
            <a:endParaRPr lang="es-ES_tradnl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_tradnl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 smtClean="0"/>
              <a:t>Editeu els estils de text del patró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467F3-9F94-4B0C-8692-B014AFDD24B7}" type="datetimeFigureOut">
              <a:rPr lang="es-ES_tradnl" smtClean="0"/>
              <a:t>29/11/2023</a:t>
            </a:fld>
            <a:endParaRPr lang="es-ES_tradnl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A72FB-AFD1-4381-8FD6-4C7C3ECDDEDB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03887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 smtClean="0"/>
              <a:t>Feu clic aquí per editar l'estil</a:t>
            </a:r>
            <a:endParaRPr lang="es-ES_tradnl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 smtClean="0"/>
              <a:t>Editeu els estils de text del patró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467F3-9F94-4B0C-8692-B014AFDD24B7}" type="datetimeFigureOut">
              <a:rPr lang="es-ES_tradnl" smtClean="0"/>
              <a:t>29/11/2023</a:t>
            </a:fld>
            <a:endParaRPr lang="es-ES_tradnl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A72FB-AFD1-4381-8FD6-4C7C3ECDDEDB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14122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 smtClean="0"/>
              <a:t>Feu clic aquí per editar l'estil</a:t>
            </a:r>
            <a:endParaRPr lang="es-ES_tradnl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_tradnl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C6A72FB-AFD1-4381-8FD6-4C7C3ECDDEDB}" type="slidenum">
              <a:rPr lang="es-ES_tradnl" smtClean="0"/>
              <a:pPr/>
              <a:t>‹#›</a:t>
            </a:fld>
            <a:endParaRPr lang="es-ES_tradnl"/>
          </a:p>
        </p:txBody>
      </p:sp>
      <p:pic>
        <p:nvPicPr>
          <p:cNvPr id="5" name="Imatge 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222" y="6025673"/>
            <a:ext cx="233198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866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chart" Target="../charts/chart7.xml"/><Relationship Id="rId3" Type="http://schemas.openxmlformats.org/officeDocument/2006/relationships/chart" Target="../charts/chart3.xml"/><Relationship Id="rId7" Type="http://schemas.openxmlformats.org/officeDocument/2006/relationships/image" Target="../media/image8.png"/><Relationship Id="rId12" Type="http://schemas.openxmlformats.org/officeDocument/2006/relationships/chart" Target="../charts/chart6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chart" Target="../charts/chart5.xml"/><Relationship Id="rId4" Type="http://schemas.openxmlformats.org/officeDocument/2006/relationships/chart" Target="../charts/chart4.xml"/><Relationship Id="rId9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xàgon 6"/>
          <p:cNvSpPr/>
          <p:nvPr/>
        </p:nvSpPr>
        <p:spPr>
          <a:xfrm>
            <a:off x="3183852" y="957689"/>
            <a:ext cx="1620000" cy="1620000"/>
          </a:xfrm>
          <a:prstGeom prst="hexagon">
            <a:avLst/>
          </a:prstGeom>
          <a:noFill/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7" name="Hexàgon 16"/>
          <p:cNvSpPr/>
          <p:nvPr/>
        </p:nvSpPr>
        <p:spPr>
          <a:xfrm>
            <a:off x="1834148" y="1796922"/>
            <a:ext cx="1620000" cy="1620000"/>
          </a:xfrm>
          <a:prstGeom prst="hexagon">
            <a:avLst/>
          </a:prstGeom>
          <a:blipFill dpi="0"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9" name="Hexàgon 18"/>
          <p:cNvSpPr/>
          <p:nvPr/>
        </p:nvSpPr>
        <p:spPr>
          <a:xfrm>
            <a:off x="4524242" y="3556247"/>
            <a:ext cx="1620000" cy="1620000"/>
          </a:xfrm>
          <a:prstGeom prst="hexagon">
            <a:avLst/>
          </a:prstGeom>
          <a:blipFill dpi="0"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Hexàgon 8"/>
          <p:cNvSpPr/>
          <p:nvPr/>
        </p:nvSpPr>
        <p:spPr>
          <a:xfrm>
            <a:off x="4524242" y="1796922"/>
            <a:ext cx="1620000" cy="1620000"/>
          </a:xfrm>
          <a:prstGeom prst="hexagon">
            <a:avLst/>
          </a:prstGeom>
          <a:noFill/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Hexàgon 9"/>
          <p:cNvSpPr/>
          <p:nvPr/>
        </p:nvSpPr>
        <p:spPr>
          <a:xfrm>
            <a:off x="3183852" y="2717014"/>
            <a:ext cx="1620000" cy="1620000"/>
          </a:xfrm>
          <a:prstGeom prst="hexagon">
            <a:avLst/>
          </a:prstGeom>
          <a:solidFill>
            <a:srgbClr val="507C89"/>
          </a:solidFill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Hexàgon 11"/>
          <p:cNvSpPr/>
          <p:nvPr/>
        </p:nvSpPr>
        <p:spPr>
          <a:xfrm>
            <a:off x="1834148" y="3571569"/>
            <a:ext cx="1620000" cy="1620000"/>
          </a:xfrm>
          <a:prstGeom prst="hexagon">
            <a:avLst/>
          </a:prstGeom>
          <a:noFill/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Hexàgon 12"/>
          <p:cNvSpPr/>
          <p:nvPr/>
        </p:nvSpPr>
        <p:spPr>
          <a:xfrm>
            <a:off x="3183852" y="4455460"/>
            <a:ext cx="1620000" cy="1620000"/>
          </a:xfrm>
          <a:prstGeom prst="hexagon">
            <a:avLst/>
          </a:prstGeom>
          <a:noFill/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3" name="Agrupa 2"/>
          <p:cNvGrpSpPr/>
          <p:nvPr/>
        </p:nvGrpSpPr>
        <p:grpSpPr>
          <a:xfrm>
            <a:off x="5873946" y="2626431"/>
            <a:ext cx="7200000" cy="1620000"/>
            <a:chOff x="5621332" y="371168"/>
            <a:chExt cx="7200000" cy="1620000"/>
          </a:xfrm>
        </p:grpSpPr>
        <p:sp>
          <p:nvSpPr>
            <p:cNvPr id="6" name="Hexàgon 5"/>
            <p:cNvSpPr/>
            <p:nvPr/>
          </p:nvSpPr>
          <p:spPr>
            <a:xfrm>
              <a:off x="5621332" y="371168"/>
              <a:ext cx="7200000" cy="1620000"/>
            </a:xfrm>
            <a:prstGeom prst="hexagon">
              <a:avLst/>
            </a:prstGeom>
            <a:solidFill>
              <a:srgbClr val="507C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" name="QuadreDeText 1"/>
            <p:cNvSpPr txBox="1"/>
            <p:nvPr/>
          </p:nvSpPr>
          <p:spPr>
            <a:xfrm>
              <a:off x="5843386" y="664018"/>
              <a:ext cx="687097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a-ES" sz="3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Actituds dels homes</a:t>
              </a:r>
            </a:p>
            <a:p>
              <a:r>
                <a:rPr lang="ca-ES" sz="3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vers les violències masclistes</a:t>
              </a:r>
              <a:endParaRPr lang="ca-E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Hexàgon 14"/>
          <p:cNvSpPr/>
          <p:nvPr/>
        </p:nvSpPr>
        <p:spPr>
          <a:xfrm>
            <a:off x="-497840" y="2626431"/>
            <a:ext cx="2602284" cy="1620000"/>
          </a:xfrm>
          <a:prstGeom prst="hexagon">
            <a:avLst/>
          </a:prstGeom>
          <a:solidFill>
            <a:srgbClr val="507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4030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QuadreDeText 151"/>
          <p:cNvSpPr txBox="1"/>
          <p:nvPr/>
        </p:nvSpPr>
        <p:spPr>
          <a:xfrm>
            <a:off x="3226106" y="201444"/>
            <a:ext cx="5739788" cy="1384995"/>
          </a:xfrm>
          <a:prstGeom prst="rect">
            <a:avLst/>
          </a:prstGeom>
          <a:noFill/>
          <a:ln w="88900"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ca-ES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a-E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EVMC 2021</a:t>
            </a:r>
          </a:p>
          <a:p>
            <a:pPr algn="ctr"/>
            <a:r>
              <a:rPr lang="ca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Mòdul homes</a:t>
            </a:r>
          </a:p>
          <a:p>
            <a:pPr algn="ctr"/>
            <a:endParaRPr lang="ca-E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Agrupa 10"/>
          <p:cNvGrpSpPr/>
          <p:nvPr/>
        </p:nvGrpSpPr>
        <p:grpSpPr>
          <a:xfrm>
            <a:off x="4476000" y="1855021"/>
            <a:ext cx="3240000" cy="3240000"/>
            <a:chOff x="4476000" y="1855021"/>
            <a:chExt cx="3240000" cy="3240000"/>
          </a:xfrm>
        </p:grpSpPr>
        <p:sp>
          <p:nvSpPr>
            <p:cNvPr id="27" name="Google Shape;382;p20"/>
            <p:cNvSpPr/>
            <p:nvPr/>
          </p:nvSpPr>
          <p:spPr>
            <a:xfrm>
              <a:off x="4476000" y="1858188"/>
              <a:ext cx="1729012" cy="1421646"/>
            </a:xfrm>
            <a:custGeom>
              <a:avLst/>
              <a:gdLst/>
              <a:ahLst/>
              <a:cxnLst/>
              <a:rect l="l" t="t" r="r" b="b"/>
              <a:pathLst>
                <a:path w="105887" h="87064" extrusionOk="0">
                  <a:moveTo>
                    <a:pt x="0" y="0"/>
                  </a:moveTo>
                  <a:lnTo>
                    <a:pt x="0" y="39127"/>
                  </a:lnTo>
                  <a:lnTo>
                    <a:pt x="0" y="61490"/>
                  </a:lnTo>
                  <a:lnTo>
                    <a:pt x="0" y="87063"/>
                  </a:lnTo>
                  <a:lnTo>
                    <a:pt x="27746" y="87063"/>
                  </a:lnTo>
                  <a:lnTo>
                    <a:pt x="27702" y="87018"/>
                  </a:lnTo>
                  <a:lnTo>
                    <a:pt x="27746" y="87018"/>
                  </a:lnTo>
                  <a:cubicBezTo>
                    <a:pt x="28526" y="87017"/>
                    <a:pt x="29307" y="86929"/>
                    <a:pt x="30093" y="86882"/>
                  </a:cubicBezTo>
                  <a:cubicBezTo>
                    <a:pt x="29069" y="75368"/>
                    <a:pt x="34002" y="68233"/>
                    <a:pt x="43187" y="67938"/>
                  </a:cubicBezTo>
                  <a:cubicBezTo>
                    <a:pt x="43363" y="67933"/>
                    <a:pt x="43538" y="67930"/>
                    <a:pt x="43713" y="67930"/>
                  </a:cubicBezTo>
                  <a:cubicBezTo>
                    <a:pt x="47496" y="67930"/>
                    <a:pt x="50915" y="69263"/>
                    <a:pt x="53581" y="72088"/>
                  </a:cubicBezTo>
                  <a:cubicBezTo>
                    <a:pt x="57521" y="76263"/>
                    <a:pt x="58510" y="81240"/>
                    <a:pt x="56917" y="86706"/>
                  </a:cubicBezTo>
                  <a:cubicBezTo>
                    <a:pt x="57387" y="86850"/>
                    <a:pt x="57613" y="86978"/>
                    <a:pt x="57837" y="86979"/>
                  </a:cubicBezTo>
                  <a:cubicBezTo>
                    <a:pt x="66964" y="86999"/>
                    <a:pt x="76090" y="86977"/>
                    <a:pt x="85217" y="87042"/>
                  </a:cubicBezTo>
                  <a:cubicBezTo>
                    <a:pt x="85230" y="87042"/>
                    <a:pt x="85243" y="87042"/>
                    <a:pt x="85255" y="87042"/>
                  </a:cubicBezTo>
                  <a:cubicBezTo>
                    <a:pt x="85418" y="87042"/>
                    <a:pt x="85562" y="87030"/>
                    <a:pt x="85695" y="87013"/>
                  </a:cubicBezTo>
                  <a:lnTo>
                    <a:pt x="86948" y="87013"/>
                  </a:lnTo>
                  <a:lnTo>
                    <a:pt x="86948" y="85755"/>
                  </a:lnTo>
                  <a:cubicBezTo>
                    <a:pt x="86986" y="85428"/>
                    <a:pt x="86977" y="85061"/>
                    <a:pt x="86977" y="84681"/>
                  </a:cubicBezTo>
                  <a:cubicBezTo>
                    <a:pt x="86965" y="76274"/>
                    <a:pt x="86968" y="67866"/>
                    <a:pt x="86976" y="59457"/>
                  </a:cubicBezTo>
                  <a:cubicBezTo>
                    <a:pt x="86977" y="58620"/>
                    <a:pt x="87049" y="57783"/>
                    <a:pt x="87088" y="56932"/>
                  </a:cubicBezTo>
                  <a:cubicBezTo>
                    <a:pt x="88215" y="57058"/>
                    <a:pt x="89301" y="57121"/>
                    <a:pt x="90345" y="57121"/>
                  </a:cubicBezTo>
                  <a:cubicBezTo>
                    <a:pt x="99487" y="57121"/>
                    <a:pt x="105302" y="52350"/>
                    <a:pt x="105684" y="44467"/>
                  </a:cubicBezTo>
                  <a:cubicBezTo>
                    <a:pt x="105887" y="40301"/>
                    <a:pt x="104627" y="36665"/>
                    <a:pt x="101697" y="33784"/>
                  </a:cubicBezTo>
                  <a:cubicBezTo>
                    <a:pt x="98900" y="31033"/>
                    <a:pt x="95669" y="29770"/>
                    <a:pt x="92073" y="29770"/>
                  </a:cubicBezTo>
                  <a:cubicBezTo>
                    <a:pt x="90457" y="29770"/>
                    <a:pt x="88767" y="30025"/>
                    <a:pt x="87010" y="30514"/>
                  </a:cubicBezTo>
                  <a:lnTo>
                    <a:pt x="87010" y="334"/>
                  </a:lnTo>
                  <a:cubicBezTo>
                    <a:pt x="86957" y="326"/>
                    <a:pt x="86909" y="320"/>
                    <a:pt x="86859" y="313"/>
                  </a:cubicBezTo>
                  <a:lnTo>
                    <a:pt x="86859" y="0"/>
                  </a:lnTo>
                  <a:close/>
                </a:path>
              </a:pathLst>
            </a:custGeom>
            <a:solidFill>
              <a:srgbClr val="507C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83;p20"/>
            <p:cNvSpPr/>
            <p:nvPr/>
          </p:nvSpPr>
          <p:spPr>
            <a:xfrm>
              <a:off x="5986973" y="3673375"/>
              <a:ext cx="1729027" cy="1421646"/>
            </a:xfrm>
            <a:custGeom>
              <a:avLst/>
              <a:gdLst/>
              <a:ahLst/>
              <a:cxnLst/>
              <a:rect l="l" t="t" r="r" b="b"/>
              <a:pathLst>
                <a:path w="105888" h="87064" extrusionOk="0">
                  <a:moveTo>
                    <a:pt x="78142" y="0"/>
                  </a:moveTo>
                  <a:lnTo>
                    <a:pt x="78187" y="46"/>
                  </a:lnTo>
                  <a:lnTo>
                    <a:pt x="78142" y="46"/>
                  </a:lnTo>
                  <a:cubicBezTo>
                    <a:pt x="77361" y="46"/>
                    <a:pt x="76580" y="134"/>
                    <a:pt x="75795" y="182"/>
                  </a:cubicBezTo>
                  <a:cubicBezTo>
                    <a:pt x="76818" y="11694"/>
                    <a:pt x="71886" y="18831"/>
                    <a:pt x="62701" y="19125"/>
                  </a:cubicBezTo>
                  <a:cubicBezTo>
                    <a:pt x="62525" y="19131"/>
                    <a:pt x="62350" y="19134"/>
                    <a:pt x="62175" y="19134"/>
                  </a:cubicBezTo>
                  <a:cubicBezTo>
                    <a:pt x="58391" y="19134"/>
                    <a:pt x="54972" y="17801"/>
                    <a:pt x="52306" y="14976"/>
                  </a:cubicBezTo>
                  <a:cubicBezTo>
                    <a:pt x="48366" y="10801"/>
                    <a:pt x="47377" y="5824"/>
                    <a:pt x="48971" y="356"/>
                  </a:cubicBezTo>
                  <a:cubicBezTo>
                    <a:pt x="48500" y="214"/>
                    <a:pt x="48276" y="86"/>
                    <a:pt x="48050" y="85"/>
                  </a:cubicBezTo>
                  <a:cubicBezTo>
                    <a:pt x="38923" y="65"/>
                    <a:pt x="29797" y="86"/>
                    <a:pt x="20671" y="21"/>
                  </a:cubicBezTo>
                  <a:cubicBezTo>
                    <a:pt x="20664" y="21"/>
                    <a:pt x="20657" y="21"/>
                    <a:pt x="20650" y="21"/>
                  </a:cubicBezTo>
                  <a:cubicBezTo>
                    <a:pt x="20480" y="21"/>
                    <a:pt x="20331" y="33"/>
                    <a:pt x="20192" y="51"/>
                  </a:cubicBezTo>
                  <a:lnTo>
                    <a:pt x="18939" y="51"/>
                  </a:lnTo>
                  <a:lnTo>
                    <a:pt x="18939" y="1308"/>
                  </a:lnTo>
                  <a:cubicBezTo>
                    <a:pt x="18901" y="1636"/>
                    <a:pt x="18910" y="2003"/>
                    <a:pt x="18911" y="2382"/>
                  </a:cubicBezTo>
                  <a:cubicBezTo>
                    <a:pt x="18923" y="10790"/>
                    <a:pt x="18919" y="19198"/>
                    <a:pt x="18911" y="27606"/>
                  </a:cubicBezTo>
                  <a:cubicBezTo>
                    <a:pt x="18910" y="28444"/>
                    <a:pt x="18838" y="29281"/>
                    <a:pt x="18799" y="30132"/>
                  </a:cubicBezTo>
                  <a:cubicBezTo>
                    <a:pt x="17672" y="30005"/>
                    <a:pt x="16585" y="29943"/>
                    <a:pt x="15541" y="29943"/>
                  </a:cubicBezTo>
                  <a:cubicBezTo>
                    <a:pt x="6399" y="29943"/>
                    <a:pt x="585" y="34714"/>
                    <a:pt x="203" y="42596"/>
                  </a:cubicBezTo>
                  <a:cubicBezTo>
                    <a:pt x="1" y="46762"/>
                    <a:pt x="1261" y="50399"/>
                    <a:pt x="4191" y="53280"/>
                  </a:cubicBezTo>
                  <a:cubicBezTo>
                    <a:pt x="6988" y="56031"/>
                    <a:pt x="10220" y="57293"/>
                    <a:pt x="13816" y="57293"/>
                  </a:cubicBezTo>
                  <a:cubicBezTo>
                    <a:pt x="15432" y="57293"/>
                    <a:pt x="17121" y="57038"/>
                    <a:pt x="18877" y="56549"/>
                  </a:cubicBezTo>
                  <a:lnTo>
                    <a:pt x="18877" y="86730"/>
                  </a:lnTo>
                  <a:cubicBezTo>
                    <a:pt x="18932" y="86736"/>
                    <a:pt x="18979" y="86743"/>
                    <a:pt x="19029" y="86750"/>
                  </a:cubicBezTo>
                  <a:lnTo>
                    <a:pt x="19029" y="87064"/>
                  </a:lnTo>
                  <a:lnTo>
                    <a:pt x="105887" y="87064"/>
                  </a:lnTo>
                  <a:lnTo>
                    <a:pt x="105887" y="47937"/>
                  </a:lnTo>
                  <a:lnTo>
                    <a:pt x="105887" y="25572"/>
                  </a:lnTo>
                  <a:lnTo>
                    <a:pt x="105887" y="0"/>
                  </a:lnTo>
                  <a:close/>
                </a:path>
              </a:pathLst>
            </a:custGeom>
            <a:solidFill>
              <a:srgbClr val="507C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384;p20"/>
            <p:cNvSpPr/>
            <p:nvPr/>
          </p:nvSpPr>
          <p:spPr>
            <a:xfrm>
              <a:off x="6291196" y="1855021"/>
              <a:ext cx="1421638" cy="1726062"/>
            </a:xfrm>
            <a:custGeom>
              <a:avLst/>
              <a:gdLst/>
              <a:ahLst/>
              <a:cxnLst/>
              <a:rect l="l" t="t" r="r" b="b"/>
              <a:pathLst>
                <a:path w="87063" h="105707" extrusionOk="0">
                  <a:moveTo>
                    <a:pt x="0" y="0"/>
                  </a:moveTo>
                  <a:lnTo>
                    <a:pt x="0" y="27746"/>
                  </a:lnTo>
                  <a:lnTo>
                    <a:pt x="44" y="27702"/>
                  </a:lnTo>
                  <a:lnTo>
                    <a:pt x="44" y="27746"/>
                  </a:lnTo>
                  <a:cubicBezTo>
                    <a:pt x="45" y="28527"/>
                    <a:pt x="134" y="29307"/>
                    <a:pt x="182" y="30093"/>
                  </a:cubicBezTo>
                  <a:cubicBezTo>
                    <a:pt x="1184" y="30004"/>
                    <a:pt x="2152" y="29960"/>
                    <a:pt x="3086" y="29960"/>
                  </a:cubicBezTo>
                  <a:cubicBezTo>
                    <a:pt x="12884" y="29960"/>
                    <a:pt x="18855" y="34802"/>
                    <a:pt x="19125" y="43187"/>
                  </a:cubicBezTo>
                  <a:cubicBezTo>
                    <a:pt x="19253" y="47180"/>
                    <a:pt x="17931" y="50792"/>
                    <a:pt x="14975" y="53582"/>
                  </a:cubicBezTo>
                  <a:cubicBezTo>
                    <a:pt x="12061" y="56332"/>
                    <a:pt x="8756" y="57644"/>
                    <a:pt x="5167" y="57644"/>
                  </a:cubicBezTo>
                  <a:cubicBezTo>
                    <a:pt x="3614" y="57644"/>
                    <a:pt x="2007" y="57399"/>
                    <a:pt x="356" y="56917"/>
                  </a:cubicBezTo>
                  <a:cubicBezTo>
                    <a:pt x="213" y="57387"/>
                    <a:pt x="84" y="57613"/>
                    <a:pt x="84" y="57838"/>
                  </a:cubicBezTo>
                  <a:cubicBezTo>
                    <a:pt x="64" y="66964"/>
                    <a:pt x="85" y="76092"/>
                    <a:pt x="21" y="85217"/>
                  </a:cubicBezTo>
                  <a:cubicBezTo>
                    <a:pt x="20" y="85396"/>
                    <a:pt x="32" y="85551"/>
                    <a:pt x="50" y="85695"/>
                  </a:cubicBezTo>
                  <a:lnTo>
                    <a:pt x="50" y="86949"/>
                  </a:lnTo>
                  <a:lnTo>
                    <a:pt x="1308" y="86949"/>
                  </a:lnTo>
                  <a:cubicBezTo>
                    <a:pt x="1523" y="86974"/>
                    <a:pt x="1754" y="86979"/>
                    <a:pt x="1994" y="86979"/>
                  </a:cubicBezTo>
                  <a:cubicBezTo>
                    <a:pt x="2121" y="86979"/>
                    <a:pt x="2250" y="86977"/>
                    <a:pt x="2381" y="86977"/>
                  </a:cubicBezTo>
                  <a:cubicBezTo>
                    <a:pt x="6289" y="86972"/>
                    <a:pt x="10198" y="86969"/>
                    <a:pt x="14106" y="86969"/>
                  </a:cubicBezTo>
                  <a:cubicBezTo>
                    <a:pt x="18606" y="86969"/>
                    <a:pt x="23105" y="86972"/>
                    <a:pt x="27605" y="86977"/>
                  </a:cubicBezTo>
                  <a:cubicBezTo>
                    <a:pt x="28442" y="86977"/>
                    <a:pt x="29280" y="87049"/>
                    <a:pt x="30131" y="87088"/>
                  </a:cubicBezTo>
                  <a:cubicBezTo>
                    <a:pt x="28894" y="98090"/>
                    <a:pt x="33813" y="105259"/>
                    <a:pt x="42595" y="105686"/>
                  </a:cubicBezTo>
                  <a:cubicBezTo>
                    <a:pt x="42881" y="105700"/>
                    <a:pt x="43163" y="105706"/>
                    <a:pt x="43444" y="105706"/>
                  </a:cubicBezTo>
                  <a:cubicBezTo>
                    <a:pt x="47257" y="105706"/>
                    <a:pt x="50596" y="104426"/>
                    <a:pt x="53280" y="101697"/>
                  </a:cubicBezTo>
                  <a:cubicBezTo>
                    <a:pt x="57266" y="97644"/>
                    <a:pt x="58126" y="92677"/>
                    <a:pt x="56548" y="87010"/>
                  </a:cubicBezTo>
                  <a:lnTo>
                    <a:pt x="86730" y="87010"/>
                  </a:lnTo>
                  <a:cubicBezTo>
                    <a:pt x="86736" y="86957"/>
                    <a:pt x="86743" y="86910"/>
                    <a:pt x="86749" y="86859"/>
                  </a:cubicBezTo>
                  <a:lnTo>
                    <a:pt x="87062" y="86859"/>
                  </a:lnTo>
                  <a:lnTo>
                    <a:pt x="87062" y="0"/>
                  </a:lnTo>
                  <a:close/>
                </a:path>
              </a:pathLst>
            </a:custGeom>
            <a:solidFill>
              <a:srgbClr val="507C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85;p20"/>
            <p:cNvSpPr/>
            <p:nvPr/>
          </p:nvSpPr>
          <p:spPr>
            <a:xfrm>
              <a:off x="4479167" y="3368958"/>
              <a:ext cx="1421654" cy="1726047"/>
            </a:xfrm>
            <a:custGeom>
              <a:avLst/>
              <a:gdLst/>
              <a:ahLst/>
              <a:cxnLst/>
              <a:rect l="l" t="t" r="r" b="b"/>
              <a:pathLst>
                <a:path w="87064" h="105706" extrusionOk="0">
                  <a:moveTo>
                    <a:pt x="43615" y="0"/>
                  </a:moveTo>
                  <a:cubicBezTo>
                    <a:pt x="39804" y="0"/>
                    <a:pt x="36467" y="1281"/>
                    <a:pt x="33783" y="4009"/>
                  </a:cubicBezTo>
                  <a:cubicBezTo>
                    <a:pt x="29796" y="8062"/>
                    <a:pt x="28937" y="13029"/>
                    <a:pt x="30514" y="18696"/>
                  </a:cubicBezTo>
                  <a:lnTo>
                    <a:pt x="333" y="18696"/>
                  </a:lnTo>
                  <a:cubicBezTo>
                    <a:pt x="326" y="18750"/>
                    <a:pt x="320" y="18797"/>
                    <a:pt x="313" y="18848"/>
                  </a:cubicBezTo>
                  <a:lnTo>
                    <a:pt x="0" y="18848"/>
                  </a:lnTo>
                  <a:lnTo>
                    <a:pt x="0" y="105706"/>
                  </a:lnTo>
                  <a:lnTo>
                    <a:pt x="87063" y="105706"/>
                  </a:lnTo>
                  <a:lnTo>
                    <a:pt x="87063" y="77960"/>
                  </a:lnTo>
                  <a:lnTo>
                    <a:pt x="87018" y="78005"/>
                  </a:lnTo>
                  <a:lnTo>
                    <a:pt x="87018" y="77960"/>
                  </a:lnTo>
                  <a:cubicBezTo>
                    <a:pt x="87017" y="77179"/>
                    <a:pt x="86929" y="76399"/>
                    <a:pt x="86882" y="75613"/>
                  </a:cubicBezTo>
                  <a:cubicBezTo>
                    <a:pt x="85880" y="75702"/>
                    <a:pt x="84911" y="75746"/>
                    <a:pt x="83977" y="75746"/>
                  </a:cubicBezTo>
                  <a:cubicBezTo>
                    <a:pt x="74178" y="75746"/>
                    <a:pt x="68207" y="70905"/>
                    <a:pt x="67937" y="62520"/>
                  </a:cubicBezTo>
                  <a:cubicBezTo>
                    <a:pt x="67809" y="58526"/>
                    <a:pt x="69132" y="54913"/>
                    <a:pt x="72088" y="52124"/>
                  </a:cubicBezTo>
                  <a:cubicBezTo>
                    <a:pt x="75001" y="49374"/>
                    <a:pt x="78306" y="48062"/>
                    <a:pt x="81895" y="48062"/>
                  </a:cubicBezTo>
                  <a:cubicBezTo>
                    <a:pt x="83448" y="48062"/>
                    <a:pt x="85055" y="48308"/>
                    <a:pt x="86706" y="48789"/>
                  </a:cubicBezTo>
                  <a:cubicBezTo>
                    <a:pt x="86850" y="48319"/>
                    <a:pt x="86978" y="48094"/>
                    <a:pt x="86979" y="47868"/>
                  </a:cubicBezTo>
                  <a:cubicBezTo>
                    <a:pt x="86998" y="38742"/>
                    <a:pt x="86977" y="29615"/>
                    <a:pt x="87042" y="20489"/>
                  </a:cubicBezTo>
                  <a:cubicBezTo>
                    <a:pt x="87044" y="20310"/>
                    <a:pt x="87031" y="20155"/>
                    <a:pt x="87012" y="20011"/>
                  </a:cubicBezTo>
                  <a:lnTo>
                    <a:pt x="87012" y="18757"/>
                  </a:lnTo>
                  <a:lnTo>
                    <a:pt x="85754" y="18757"/>
                  </a:lnTo>
                  <a:cubicBezTo>
                    <a:pt x="85541" y="18733"/>
                    <a:pt x="85312" y="18728"/>
                    <a:pt x="85073" y="18728"/>
                  </a:cubicBezTo>
                  <a:cubicBezTo>
                    <a:pt x="84945" y="18728"/>
                    <a:pt x="84814" y="18729"/>
                    <a:pt x="84681" y="18730"/>
                  </a:cubicBezTo>
                  <a:cubicBezTo>
                    <a:pt x="80686" y="18735"/>
                    <a:pt x="76690" y="18737"/>
                    <a:pt x="72695" y="18737"/>
                  </a:cubicBezTo>
                  <a:cubicBezTo>
                    <a:pt x="68282" y="18737"/>
                    <a:pt x="63870" y="18734"/>
                    <a:pt x="59457" y="18730"/>
                  </a:cubicBezTo>
                  <a:cubicBezTo>
                    <a:pt x="58620" y="18729"/>
                    <a:pt x="57783" y="18658"/>
                    <a:pt x="56931" y="18618"/>
                  </a:cubicBezTo>
                  <a:cubicBezTo>
                    <a:pt x="58169" y="7616"/>
                    <a:pt x="53249" y="447"/>
                    <a:pt x="44467" y="21"/>
                  </a:cubicBezTo>
                  <a:cubicBezTo>
                    <a:pt x="44181" y="7"/>
                    <a:pt x="43897" y="0"/>
                    <a:pt x="43615" y="0"/>
                  </a:cubicBezTo>
                  <a:close/>
                </a:path>
              </a:pathLst>
            </a:custGeom>
            <a:solidFill>
              <a:srgbClr val="507C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" name="QuadreDeText 30"/>
          <p:cNvSpPr txBox="1"/>
          <p:nvPr/>
        </p:nvSpPr>
        <p:spPr>
          <a:xfrm>
            <a:off x="353069" y="2368956"/>
            <a:ext cx="3095210" cy="400110"/>
          </a:xfrm>
          <a:prstGeom prst="rect">
            <a:avLst/>
          </a:prstGeom>
          <a:noFill/>
          <a:ln w="19050">
            <a:solidFill>
              <a:srgbClr val="507C89"/>
            </a:solidFill>
          </a:ln>
        </p:spPr>
        <p:txBody>
          <a:bodyPr wrap="square" rtlCol="0">
            <a:spAutoFit/>
          </a:bodyPr>
          <a:lstStyle/>
          <a:p>
            <a:r>
              <a:rPr lang="ca-ES" sz="2000" b="1" smtClean="0">
                <a:latin typeface="Arial" panose="020B0604020202020204" pitchFamily="34" charset="0"/>
                <a:cs typeface="Arial" panose="020B0604020202020204" pitchFamily="34" charset="0"/>
              </a:rPr>
              <a:t>Factors individuals</a:t>
            </a:r>
            <a:endParaRPr lang="ca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QuadreDeText 31"/>
          <p:cNvSpPr txBox="1"/>
          <p:nvPr/>
        </p:nvSpPr>
        <p:spPr>
          <a:xfrm>
            <a:off x="8891150" y="2215068"/>
            <a:ext cx="2920017" cy="707886"/>
          </a:xfrm>
          <a:prstGeom prst="rect">
            <a:avLst/>
          </a:prstGeom>
          <a:noFill/>
          <a:ln w="19050">
            <a:solidFill>
              <a:srgbClr val="507C89"/>
            </a:solidFill>
          </a:ln>
        </p:spPr>
        <p:txBody>
          <a:bodyPr wrap="square" rtlCol="0">
            <a:spAutoFit/>
          </a:bodyPr>
          <a:lstStyle/>
          <a:p>
            <a:r>
              <a:rPr lang="ca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Factors sociodemogràfics</a:t>
            </a:r>
            <a:endParaRPr lang="ca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QuadreDeText 32"/>
          <p:cNvSpPr txBox="1"/>
          <p:nvPr/>
        </p:nvSpPr>
        <p:spPr>
          <a:xfrm>
            <a:off x="353069" y="3878038"/>
            <a:ext cx="3095211" cy="707886"/>
          </a:xfrm>
          <a:prstGeom prst="rect">
            <a:avLst/>
          </a:prstGeom>
          <a:noFill/>
          <a:ln w="19050">
            <a:solidFill>
              <a:srgbClr val="507C89"/>
            </a:solidFill>
          </a:ln>
        </p:spPr>
        <p:txBody>
          <a:bodyPr wrap="square" rtlCol="0">
            <a:spAutoFit/>
          </a:bodyPr>
          <a:lstStyle/>
          <a:p>
            <a:r>
              <a:rPr lang="ca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Masclisme estructural |</a:t>
            </a:r>
          </a:p>
          <a:p>
            <a:r>
              <a:rPr lang="ca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Patriarcat</a:t>
            </a:r>
            <a:endParaRPr lang="ca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QuadreDeText 33"/>
          <p:cNvSpPr txBox="1"/>
          <p:nvPr/>
        </p:nvSpPr>
        <p:spPr>
          <a:xfrm>
            <a:off x="8891149" y="3878038"/>
            <a:ext cx="2920017" cy="707886"/>
          </a:xfrm>
          <a:prstGeom prst="rect">
            <a:avLst/>
          </a:prstGeom>
          <a:noFill/>
          <a:ln w="19050">
            <a:solidFill>
              <a:srgbClr val="507C89"/>
            </a:solidFill>
          </a:ln>
        </p:spPr>
        <p:txBody>
          <a:bodyPr wrap="square" rtlCol="0">
            <a:spAutoFit/>
          </a:bodyPr>
          <a:lstStyle/>
          <a:p>
            <a:r>
              <a:rPr lang="ca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Responsabilització</a:t>
            </a:r>
          </a:p>
          <a:p>
            <a:r>
              <a:rPr lang="ca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cap a les dones</a:t>
            </a:r>
            <a:endParaRPr lang="ca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Connector recte 3"/>
          <p:cNvCxnSpPr>
            <a:stCxn id="31" idx="3"/>
          </p:cNvCxnSpPr>
          <p:nvPr/>
        </p:nvCxnSpPr>
        <p:spPr>
          <a:xfrm>
            <a:off x="3448279" y="2569011"/>
            <a:ext cx="1100125" cy="0"/>
          </a:xfrm>
          <a:prstGeom prst="line">
            <a:avLst/>
          </a:prstGeom>
          <a:ln w="63500">
            <a:solidFill>
              <a:srgbClr val="507C8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or recte 5"/>
          <p:cNvCxnSpPr>
            <a:stCxn id="33" idx="3"/>
          </p:cNvCxnSpPr>
          <p:nvPr/>
        </p:nvCxnSpPr>
        <p:spPr>
          <a:xfrm>
            <a:off x="3448280" y="4231981"/>
            <a:ext cx="1187720" cy="0"/>
          </a:xfrm>
          <a:prstGeom prst="line">
            <a:avLst/>
          </a:prstGeom>
          <a:ln w="63500">
            <a:solidFill>
              <a:srgbClr val="507C8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or recte 7"/>
          <p:cNvCxnSpPr>
            <a:stCxn id="32" idx="1"/>
          </p:cNvCxnSpPr>
          <p:nvPr/>
        </p:nvCxnSpPr>
        <p:spPr>
          <a:xfrm flipH="1">
            <a:off x="7712834" y="2569011"/>
            <a:ext cx="1178316" cy="0"/>
          </a:xfrm>
          <a:prstGeom prst="line">
            <a:avLst/>
          </a:prstGeom>
          <a:ln w="63500">
            <a:solidFill>
              <a:srgbClr val="507C8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 recte 9"/>
          <p:cNvCxnSpPr>
            <a:stCxn id="34" idx="1"/>
          </p:cNvCxnSpPr>
          <p:nvPr/>
        </p:nvCxnSpPr>
        <p:spPr>
          <a:xfrm flipH="1">
            <a:off x="7381301" y="4231981"/>
            <a:ext cx="1509848" cy="0"/>
          </a:xfrm>
          <a:prstGeom prst="line">
            <a:avLst/>
          </a:prstGeom>
          <a:ln w="63500">
            <a:solidFill>
              <a:srgbClr val="507C8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t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3762" y="5523838"/>
            <a:ext cx="5324475" cy="485775"/>
          </a:xfrm>
          <a:prstGeom prst="rect">
            <a:avLst/>
          </a:prstGeom>
        </p:spPr>
      </p:pic>
      <p:sp>
        <p:nvSpPr>
          <p:cNvPr id="9" name="QuadreDeText 8"/>
          <p:cNvSpPr txBox="1"/>
          <p:nvPr/>
        </p:nvSpPr>
        <p:spPr>
          <a:xfrm>
            <a:off x="1761079" y="5612836"/>
            <a:ext cx="1672683" cy="307777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Molt</a:t>
            </a:r>
            <a:r>
              <a:rPr lang="es-ES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es-ES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desacord</a:t>
            </a:r>
            <a:endParaRPr lang="ca-E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QuadreDeText 23"/>
          <p:cNvSpPr txBox="1"/>
          <p:nvPr/>
        </p:nvSpPr>
        <p:spPr>
          <a:xfrm>
            <a:off x="8758237" y="5612835"/>
            <a:ext cx="1672683" cy="30777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Molt</a:t>
            </a:r>
            <a:r>
              <a:rPr lang="es-ES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d’acord</a:t>
            </a:r>
            <a:endParaRPr lang="ca-E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80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6" name="Google Shape;184;p17"/>
          <p:cNvCxnSpPr>
            <a:stCxn id="156" idx="6"/>
            <a:endCxn id="138" idx="1"/>
          </p:cNvCxnSpPr>
          <p:nvPr/>
        </p:nvCxnSpPr>
        <p:spPr>
          <a:xfrm>
            <a:off x="4512359" y="1235779"/>
            <a:ext cx="657268" cy="1029573"/>
          </a:xfrm>
          <a:prstGeom prst="bentConnector2">
            <a:avLst/>
          </a:prstGeom>
          <a:noFill/>
          <a:ln w="44450" cap="flat" cmpd="sng">
            <a:solidFill>
              <a:srgbClr val="507C8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8" name="Google Shape;186;p17"/>
          <p:cNvSpPr/>
          <p:nvPr/>
        </p:nvSpPr>
        <p:spPr>
          <a:xfrm>
            <a:off x="4842801" y="1938683"/>
            <a:ext cx="2230209" cy="2230216"/>
          </a:xfrm>
          <a:prstGeom prst="ellipse">
            <a:avLst/>
          </a:prstGeom>
          <a:solidFill>
            <a:srgbClr val="507C89">
              <a:alpha val="17000"/>
            </a:srgbClr>
          </a:solidFill>
          <a:ln w="63500" cap="flat" cmpd="sng">
            <a:solidFill>
              <a:srgbClr val="507C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9" name="Google Shape;188;p17"/>
          <p:cNvSpPr/>
          <p:nvPr/>
        </p:nvSpPr>
        <p:spPr>
          <a:xfrm>
            <a:off x="5145251" y="2241134"/>
            <a:ext cx="1625613" cy="1625618"/>
          </a:xfrm>
          <a:prstGeom prst="ellipse">
            <a:avLst/>
          </a:prstGeom>
          <a:solidFill>
            <a:schemeClr val="bg1"/>
          </a:solidFill>
          <a:ln w="19050" cap="flat" cmpd="sng">
            <a:solidFill>
              <a:srgbClr val="507C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140" name="Google Shape;189;p17"/>
          <p:cNvGrpSpPr/>
          <p:nvPr/>
        </p:nvGrpSpPr>
        <p:grpSpPr>
          <a:xfrm>
            <a:off x="4989309" y="2085121"/>
            <a:ext cx="1937694" cy="1937339"/>
            <a:chOff x="3764250" y="2188600"/>
            <a:chExt cx="1615500" cy="1615200"/>
          </a:xfrm>
        </p:grpSpPr>
        <p:sp>
          <p:nvSpPr>
            <p:cNvPr id="141" name="Google Shape;190;p17"/>
            <p:cNvSpPr/>
            <p:nvPr/>
          </p:nvSpPr>
          <p:spPr>
            <a:xfrm>
              <a:off x="3764250" y="2188600"/>
              <a:ext cx="1615500" cy="1615200"/>
            </a:xfrm>
            <a:prstGeom prst="arc">
              <a:avLst>
                <a:gd name="adj1" fmla="val 11234818"/>
                <a:gd name="adj2" fmla="val 15651841"/>
              </a:avLst>
            </a:prstGeom>
            <a:noFill/>
            <a:ln w="25400" cap="flat" cmpd="sng">
              <a:solidFill>
                <a:srgbClr val="507C89"/>
              </a:solidFill>
              <a:prstDash val="solid"/>
              <a:round/>
              <a:headEnd type="none" w="sm" len="sm"/>
              <a:tailEnd type="stealth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42" name="Google Shape;191;p17"/>
            <p:cNvSpPr/>
            <p:nvPr/>
          </p:nvSpPr>
          <p:spPr>
            <a:xfrm>
              <a:off x="3764250" y="2188600"/>
              <a:ext cx="1615500" cy="1615200"/>
            </a:xfrm>
            <a:prstGeom prst="arc">
              <a:avLst>
                <a:gd name="adj1" fmla="val 16288690"/>
                <a:gd name="adj2" fmla="val 21085089"/>
              </a:avLst>
            </a:prstGeom>
            <a:noFill/>
            <a:ln w="25400" cap="flat" cmpd="sng">
              <a:solidFill>
                <a:srgbClr val="507C89"/>
              </a:solidFill>
              <a:prstDash val="solid"/>
              <a:round/>
              <a:headEnd type="none" w="sm" len="sm"/>
              <a:tailEnd type="stealth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43" name="Google Shape;192;p17"/>
            <p:cNvSpPr/>
            <p:nvPr/>
          </p:nvSpPr>
          <p:spPr>
            <a:xfrm>
              <a:off x="3764250" y="2188600"/>
              <a:ext cx="1615500" cy="1615200"/>
            </a:xfrm>
            <a:prstGeom prst="arc">
              <a:avLst>
                <a:gd name="adj1" fmla="val 6069873"/>
                <a:gd name="adj2" fmla="val 10755737"/>
              </a:avLst>
            </a:prstGeom>
            <a:noFill/>
            <a:ln w="25400" cap="flat" cmpd="sng">
              <a:solidFill>
                <a:srgbClr val="507C89"/>
              </a:solidFill>
              <a:prstDash val="solid"/>
              <a:round/>
              <a:headEnd type="none" w="sm" len="sm"/>
              <a:tailEnd type="stealth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44" name="Google Shape;193;p17"/>
            <p:cNvSpPr/>
            <p:nvPr/>
          </p:nvSpPr>
          <p:spPr>
            <a:xfrm>
              <a:off x="3764250" y="2188600"/>
              <a:ext cx="1615500" cy="1615200"/>
            </a:xfrm>
            <a:prstGeom prst="arc">
              <a:avLst>
                <a:gd name="adj1" fmla="val 130726"/>
                <a:gd name="adj2" fmla="val 5275057"/>
              </a:avLst>
            </a:prstGeom>
            <a:noFill/>
            <a:ln w="25400" cap="flat" cmpd="sng">
              <a:solidFill>
                <a:srgbClr val="507C89"/>
              </a:solidFill>
              <a:prstDash val="solid"/>
              <a:round/>
              <a:headEnd type="none" w="sm" len="sm"/>
              <a:tailEnd type="stealth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46" name="Google Shape;195;p17"/>
          <p:cNvSpPr/>
          <p:nvPr/>
        </p:nvSpPr>
        <p:spPr>
          <a:xfrm flipH="1">
            <a:off x="8851918" y="1097573"/>
            <a:ext cx="276413" cy="276413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48" name="Google Shape;197;p17"/>
          <p:cNvSpPr/>
          <p:nvPr/>
        </p:nvSpPr>
        <p:spPr>
          <a:xfrm flipH="1">
            <a:off x="8851918" y="2915584"/>
            <a:ext cx="276413" cy="276413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0" name="Google Shape;199;p17"/>
          <p:cNvSpPr/>
          <p:nvPr/>
        </p:nvSpPr>
        <p:spPr>
          <a:xfrm flipH="1">
            <a:off x="8851918" y="4733594"/>
            <a:ext cx="276413" cy="276413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cxnSp>
        <p:nvCxnSpPr>
          <p:cNvPr id="151" name="Google Shape;201;p17"/>
          <p:cNvCxnSpPr>
            <a:stCxn id="164" idx="6"/>
            <a:endCxn id="138" idx="2"/>
          </p:cNvCxnSpPr>
          <p:nvPr/>
        </p:nvCxnSpPr>
        <p:spPr>
          <a:xfrm>
            <a:off x="4512359" y="3053791"/>
            <a:ext cx="330435" cy="900"/>
          </a:xfrm>
          <a:prstGeom prst="bentConnector3">
            <a:avLst>
              <a:gd name="adj1" fmla="val 50001"/>
            </a:avLst>
          </a:prstGeom>
          <a:noFill/>
          <a:ln w="44450" cap="flat" cmpd="sng">
            <a:solidFill>
              <a:srgbClr val="507C89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2" name="Google Shape;203;p17"/>
          <p:cNvCxnSpPr>
            <a:stCxn id="172" idx="6"/>
            <a:endCxn id="138" idx="3"/>
          </p:cNvCxnSpPr>
          <p:nvPr/>
        </p:nvCxnSpPr>
        <p:spPr>
          <a:xfrm rot="10800000" flipH="1">
            <a:off x="4512359" y="3842228"/>
            <a:ext cx="657268" cy="1029573"/>
          </a:xfrm>
          <a:prstGeom prst="bentConnector2">
            <a:avLst/>
          </a:prstGeom>
          <a:noFill/>
          <a:ln w="44450" cap="flat" cmpd="sng">
            <a:solidFill>
              <a:srgbClr val="507C89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3" name="Google Shape;205;p17"/>
          <p:cNvCxnSpPr>
            <a:stCxn id="160" idx="6"/>
            <a:endCxn id="138" idx="7"/>
          </p:cNvCxnSpPr>
          <p:nvPr/>
        </p:nvCxnSpPr>
        <p:spPr>
          <a:xfrm flipH="1">
            <a:off x="6746185" y="1235779"/>
            <a:ext cx="657268" cy="1029573"/>
          </a:xfrm>
          <a:prstGeom prst="bentConnector2">
            <a:avLst/>
          </a:prstGeom>
          <a:noFill/>
          <a:ln w="44450" cap="flat" cmpd="sng">
            <a:solidFill>
              <a:srgbClr val="507C89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4" name="Google Shape;207;p17"/>
          <p:cNvCxnSpPr>
            <a:stCxn id="168" idx="6"/>
            <a:endCxn id="138" idx="6"/>
          </p:cNvCxnSpPr>
          <p:nvPr/>
        </p:nvCxnSpPr>
        <p:spPr>
          <a:xfrm flipH="1">
            <a:off x="7073018" y="3053791"/>
            <a:ext cx="330435" cy="900"/>
          </a:xfrm>
          <a:prstGeom prst="bentConnector3">
            <a:avLst>
              <a:gd name="adj1" fmla="val 50001"/>
            </a:avLst>
          </a:prstGeom>
          <a:noFill/>
          <a:ln w="44450" cap="flat" cmpd="sng">
            <a:solidFill>
              <a:srgbClr val="507C89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5" name="Google Shape;209;p17"/>
          <p:cNvCxnSpPr>
            <a:stCxn id="176" idx="6"/>
            <a:endCxn id="138" idx="5"/>
          </p:cNvCxnSpPr>
          <p:nvPr/>
        </p:nvCxnSpPr>
        <p:spPr>
          <a:xfrm rot="10800000">
            <a:off x="6746185" y="3842228"/>
            <a:ext cx="657268" cy="1029573"/>
          </a:xfrm>
          <a:prstGeom prst="bentConnector2">
            <a:avLst/>
          </a:prstGeom>
          <a:noFill/>
          <a:ln w="44450" cap="flat" cmpd="sng">
            <a:solidFill>
              <a:srgbClr val="507C8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6" name="Google Shape;185;p17"/>
          <p:cNvSpPr/>
          <p:nvPr/>
        </p:nvSpPr>
        <p:spPr>
          <a:xfrm>
            <a:off x="3468383" y="713790"/>
            <a:ext cx="1043976" cy="1043979"/>
          </a:xfrm>
          <a:prstGeom prst="ellipse">
            <a:avLst/>
          </a:prstGeom>
          <a:noFill/>
          <a:ln w="38100" cap="flat" cmpd="sng">
            <a:solidFill>
              <a:srgbClr val="507C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59" name="Google Shape;213;p17"/>
          <p:cNvCxnSpPr>
            <a:stCxn id="156" idx="2"/>
          </p:cNvCxnSpPr>
          <p:nvPr/>
        </p:nvCxnSpPr>
        <p:spPr>
          <a:xfrm flipH="1">
            <a:off x="3063668" y="1235779"/>
            <a:ext cx="404715" cy="900"/>
          </a:xfrm>
          <a:prstGeom prst="bentConnector3">
            <a:avLst>
              <a:gd name="adj1" fmla="val 49972"/>
            </a:avLst>
          </a:prstGeom>
          <a:noFill/>
          <a:ln w="44450" cap="flat" cmpd="sng">
            <a:solidFill>
              <a:srgbClr val="507C8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0" name="Google Shape;206;p17"/>
          <p:cNvSpPr/>
          <p:nvPr/>
        </p:nvSpPr>
        <p:spPr>
          <a:xfrm flipH="1">
            <a:off x="7403453" y="713790"/>
            <a:ext cx="1043976" cy="1043979"/>
          </a:xfrm>
          <a:prstGeom prst="ellipse">
            <a:avLst/>
          </a:prstGeom>
          <a:noFill/>
          <a:ln w="38100" cap="flat" cmpd="sng">
            <a:solidFill>
              <a:srgbClr val="507C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63" name="Google Shape;216;p17"/>
          <p:cNvCxnSpPr>
            <a:stCxn id="160" idx="2"/>
            <a:endCxn id="146" idx="6"/>
          </p:cNvCxnSpPr>
          <p:nvPr/>
        </p:nvCxnSpPr>
        <p:spPr>
          <a:xfrm>
            <a:off x="8447428" y="1235779"/>
            <a:ext cx="404715" cy="900"/>
          </a:xfrm>
          <a:prstGeom prst="bentConnector3">
            <a:avLst>
              <a:gd name="adj1" fmla="val 49972"/>
            </a:avLst>
          </a:prstGeom>
          <a:noFill/>
          <a:ln w="44450" cap="flat" cmpd="sng">
            <a:solidFill>
              <a:srgbClr val="507C8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4" name="Google Shape;202;p17"/>
          <p:cNvSpPr/>
          <p:nvPr/>
        </p:nvSpPr>
        <p:spPr>
          <a:xfrm>
            <a:off x="3468383" y="2531801"/>
            <a:ext cx="1043976" cy="1043979"/>
          </a:xfrm>
          <a:prstGeom prst="ellipse">
            <a:avLst/>
          </a:prstGeom>
          <a:noFill/>
          <a:ln w="38100" cap="flat" cmpd="sng">
            <a:solidFill>
              <a:srgbClr val="507C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67" name="Google Shape;219;p17"/>
          <p:cNvCxnSpPr>
            <a:stCxn id="164" idx="2"/>
          </p:cNvCxnSpPr>
          <p:nvPr/>
        </p:nvCxnSpPr>
        <p:spPr>
          <a:xfrm flipH="1">
            <a:off x="3063668" y="3053791"/>
            <a:ext cx="404715" cy="900"/>
          </a:xfrm>
          <a:prstGeom prst="bentConnector3">
            <a:avLst>
              <a:gd name="adj1" fmla="val 49972"/>
            </a:avLst>
          </a:prstGeom>
          <a:noFill/>
          <a:ln w="44450" cap="flat" cmpd="sng">
            <a:solidFill>
              <a:srgbClr val="507C8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8" name="Google Shape;208;p17"/>
          <p:cNvSpPr/>
          <p:nvPr/>
        </p:nvSpPr>
        <p:spPr>
          <a:xfrm flipH="1">
            <a:off x="7403453" y="2531801"/>
            <a:ext cx="1043976" cy="1043979"/>
          </a:xfrm>
          <a:prstGeom prst="ellipse">
            <a:avLst/>
          </a:prstGeom>
          <a:noFill/>
          <a:ln w="38100" cap="flat" cmpd="sng">
            <a:solidFill>
              <a:srgbClr val="507C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71" name="Google Shape;222;p17"/>
          <p:cNvCxnSpPr>
            <a:stCxn id="168" idx="2"/>
            <a:endCxn id="148" idx="6"/>
          </p:cNvCxnSpPr>
          <p:nvPr/>
        </p:nvCxnSpPr>
        <p:spPr>
          <a:xfrm>
            <a:off x="8447428" y="3053791"/>
            <a:ext cx="404715" cy="900"/>
          </a:xfrm>
          <a:prstGeom prst="bentConnector3">
            <a:avLst>
              <a:gd name="adj1" fmla="val 49972"/>
            </a:avLst>
          </a:prstGeom>
          <a:noFill/>
          <a:ln w="44450" cap="flat" cmpd="sng">
            <a:solidFill>
              <a:srgbClr val="507C8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2" name="Google Shape;204;p17"/>
          <p:cNvSpPr/>
          <p:nvPr/>
        </p:nvSpPr>
        <p:spPr>
          <a:xfrm>
            <a:off x="3468383" y="4349811"/>
            <a:ext cx="1043976" cy="1043979"/>
          </a:xfrm>
          <a:prstGeom prst="ellipse">
            <a:avLst/>
          </a:prstGeom>
          <a:noFill/>
          <a:ln w="38100" cap="flat" cmpd="sng">
            <a:solidFill>
              <a:srgbClr val="507C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75" name="Google Shape;225;p17"/>
          <p:cNvCxnSpPr>
            <a:stCxn id="172" idx="2"/>
          </p:cNvCxnSpPr>
          <p:nvPr/>
        </p:nvCxnSpPr>
        <p:spPr>
          <a:xfrm flipH="1">
            <a:off x="3063668" y="4871801"/>
            <a:ext cx="404715" cy="900"/>
          </a:xfrm>
          <a:prstGeom prst="bentConnector3">
            <a:avLst>
              <a:gd name="adj1" fmla="val 49972"/>
            </a:avLst>
          </a:prstGeom>
          <a:noFill/>
          <a:ln w="44450" cap="flat" cmpd="sng">
            <a:solidFill>
              <a:srgbClr val="507C8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6" name="Google Shape;210;p17"/>
          <p:cNvSpPr/>
          <p:nvPr/>
        </p:nvSpPr>
        <p:spPr>
          <a:xfrm flipH="1">
            <a:off x="7403453" y="4349811"/>
            <a:ext cx="1043976" cy="1043979"/>
          </a:xfrm>
          <a:prstGeom prst="ellipse">
            <a:avLst/>
          </a:prstGeom>
          <a:noFill/>
          <a:ln w="38100" cap="flat" cmpd="sng">
            <a:solidFill>
              <a:srgbClr val="507C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79" name="Google Shape;228;p17"/>
          <p:cNvCxnSpPr>
            <a:stCxn id="176" idx="2"/>
            <a:endCxn id="150" idx="6"/>
          </p:cNvCxnSpPr>
          <p:nvPr/>
        </p:nvCxnSpPr>
        <p:spPr>
          <a:xfrm>
            <a:off x="8447428" y="4871801"/>
            <a:ext cx="404715" cy="900"/>
          </a:xfrm>
          <a:prstGeom prst="bentConnector3">
            <a:avLst>
              <a:gd name="adj1" fmla="val 49972"/>
            </a:avLst>
          </a:prstGeom>
          <a:noFill/>
          <a:ln w="44450" cap="flat" cmpd="sng">
            <a:solidFill>
              <a:srgbClr val="507C89"/>
            </a:solidFill>
            <a:prstDash val="solid"/>
            <a:round/>
            <a:headEnd type="none" w="med" len="med"/>
            <a:tailEnd type="none" w="med" len="med"/>
          </a:ln>
        </p:spPr>
      </p:cxnSp>
      <p:graphicFrame>
        <p:nvGraphicFramePr>
          <p:cNvPr id="270" name="Gràfic 26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5963650"/>
              </p:ext>
            </p:extLst>
          </p:nvPr>
        </p:nvGraphicFramePr>
        <p:xfrm>
          <a:off x="320557" y="324912"/>
          <a:ext cx="288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71" name="Gràfic 27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4458061"/>
              </p:ext>
            </p:extLst>
          </p:nvPr>
        </p:nvGraphicFramePr>
        <p:xfrm>
          <a:off x="301906" y="2343884"/>
          <a:ext cx="288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74" name="Gràfic 27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1565065"/>
              </p:ext>
            </p:extLst>
          </p:nvPr>
        </p:nvGraphicFramePr>
        <p:xfrm>
          <a:off x="8851918" y="3942024"/>
          <a:ext cx="3024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75" name="Imatge 27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6968" y="4666939"/>
            <a:ext cx="360000" cy="409721"/>
          </a:xfrm>
          <a:prstGeom prst="rect">
            <a:avLst/>
          </a:prstGeom>
        </p:spPr>
      </p:pic>
      <p:pic>
        <p:nvPicPr>
          <p:cNvPr id="276" name="Imatge 27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18680" y="4601800"/>
            <a:ext cx="540000" cy="540000"/>
          </a:xfrm>
          <a:prstGeom prst="rect">
            <a:avLst/>
          </a:prstGeom>
        </p:spPr>
      </p:pic>
      <p:pic>
        <p:nvPicPr>
          <p:cNvPr id="277" name="Imatge 27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11084" y="954912"/>
            <a:ext cx="540000" cy="540000"/>
          </a:xfrm>
          <a:prstGeom prst="rect">
            <a:avLst/>
          </a:prstGeom>
        </p:spPr>
      </p:pic>
      <p:pic>
        <p:nvPicPr>
          <p:cNvPr id="278" name="Imatge 27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28680" y="2703883"/>
            <a:ext cx="720000" cy="720000"/>
          </a:xfrm>
          <a:prstGeom prst="rect">
            <a:avLst/>
          </a:prstGeom>
        </p:spPr>
      </p:pic>
      <p:pic>
        <p:nvPicPr>
          <p:cNvPr id="279" name="Imatge 27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55440" y="965779"/>
            <a:ext cx="540000" cy="540000"/>
          </a:xfrm>
          <a:prstGeom prst="rect">
            <a:avLst/>
          </a:prstGeom>
        </p:spPr>
      </p:pic>
      <p:graphicFrame>
        <p:nvGraphicFramePr>
          <p:cNvPr id="40" name="Gràfic 3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4239949"/>
              </p:ext>
            </p:extLst>
          </p:nvPr>
        </p:nvGraphicFramePr>
        <p:xfrm>
          <a:off x="8851918" y="324912"/>
          <a:ext cx="2990677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pic>
        <p:nvPicPr>
          <p:cNvPr id="2" name="Imatge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55440" y="2783790"/>
            <a:ext cx="540000" cy="540000"/>
          </a:xfrm>
          <a:prstGeom prst="rect">
            <a:avLst/>
          </a:prstGeom>
        </p:spPr>
      </p:pic>
      <p:graphicFrame>
        <p:nvGraphicFramePr>
          <p:cNvPr id="43" name="Gràfic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0507294"/>
              </p:ext>
            </p:extLst>
          </p:nvPr>
        </p:nvGraphicFramePr>
        <p:xfrm>
          <a:off x="8851918" y="2284853"/>
          <a:ext cx="2990677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44" name="Gràfic 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021887"/>
              </p:ext>
            </p:extLst>
          </p:nvPr>
        </p:nvGraphicFramePr>
        <p:xfrm>
          <a:off x="301906" y="3988575"/>
          <a:ext cx="2890289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3" name="QuadreDeText 2"/>
          <p:cNvSpPr txBox="1"/>
          <p:nvPr/>
        </p:nvSpPr>
        <p:spPr>
          <a:xfrm>
            <a:off x="5256855" y="2576736"/>
            <a:ext cx="14116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1.567</a:t>
            </a:r>
          </a:p>
          <a:p>
            <a:pPr algn="ctr"/>
            <a:r>
              <a:rPr lang="ca-E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homes</a:t>
            </a:r>
            <a:endParaRPr lang="ca-E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0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Agrupa 26"/>
          <p:cNvGrpSpPr/>
          <p:nvPr/>
        </p:nvGrpSpPr>
        <p:grpSpPr>
          <a:xfrm>
            <a:off x="4381095" y="2094156"/>
            <a:ext cx="3429809" cy="1753609"/>
            <a:chOff x="3977988" y="1410595"/>
            <a:chExt cx="3429809" cy="1753609"/>
          </a:xfrm>
        </p:grpSpPr>
        <p:sp>
          <p:nvSpPr>
            <p:cNvPr id="6" name="Google Shape;121;p15"/>
            <p:cNvSpPr txBox="1"/>
            <p:nvPr/>
          </p:nvSpPr>
          <p:spPr>
            <a:xfrm>
              <a:off x="3977988" y="2240874"/>
              <a:ext cx="3429809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r>
                <a:rPr lang="ca-ES" b="1" dirty="0">
                  <a:latin typeface="Arial" panose="020B0604020202020204" pitchFamily="34" charset="0"/>
                  <a:cs typeface="Arial" panose="020B0604020202020204" pitchFamily="34" charset="0"/>
                </a:rPr>
                <a:t>Violència recurrent</a:t>
              </a:r>
            </a:p>
            <a:p>
              <a:r>
                <a:rPr lang="ca-ES" sz="14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Un home violent amb la parella </a:t>
              </a:r>
              <a:endParaRPr lang="ca-ES" sz="14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1400" b="1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també </a:t>
              </a:r>
              <a:r>
                <a:rPr lang="ca-ES" sz="14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 serà a altres llocs i amb altres persones</a:t>
              </a:r>
            </a:p>
          </p:txBody>
        </p:sp>
        <p:sp>
          <p:nvSpPr>
            <p:cNvPr id="7" name="Google Shape;122;p15"/>
            <p:cNvSpPr txBox="1"/>
            <p:nvPr/>
          </p:nvSpPr>
          <p:spPr>
            <a:xfrm>
              <a:off x="3977995" y="1410595"/>
              <a:ext cx="3158687" cy="68448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39005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799"/>
                <a:buFont typeface="Arial"/>
                <a:buNone/>
              </a:pPr>
              <a:r>
                <a:rPr lang="en-US" sz="3200" b="1" i="0" u="none" strike="noStrike" cap="none" dirty="0" smtClean="0">
                  <a:solidFill>
                    <a:srgbClr val="507C89"/>
                  </a:solidFill>
                  <a:latin typeface="Arial" panose="020B0604020202020204" pitchFamily="34" charset="0"/>
                  <a:ea typeface="Merriweather"/>
                  <a:cs typeface="Arial" panose="020B0604020202020204" pitchFamily="34" charset="0"/>
                  <a:sym typeface="Merriweather"/>
                </a:rPr>
                <a:t>6,69</a:t>
              </a:r>
              <a:endParaRPr sz="1200" b="1" i="1" u="none" strike="noStrike" cap="none" dirty="0">
                <a:solidFill>
                  <a:schemeClr val="accent2"/>
                </a:solidFill>
                <a:latin typeface="Arial" panose="020B0604020202020204" pitchFamily="34" charset="0"/>
                <a:ea typeface="Merriweather"/>
                <a:cs typeface="Arial" panose="020B0604020202020204" pitchFamily="34" charset="0"/>
                <a:sym typeface="Merriweather"/>
              </a:endParaRPr>
            </a:p>
          </p:txBody>
        </p:sp>
        <p:cxnSp>
          <p:nvCxnSpPr>
            <p:cNvPr id="8" name="Google Shape;123;p15"/>
            <p:cNvCxnSpPr/>
            <p:nvPr/>
          </p:nvCxnSpPr>
          <p:spPr>
            <a:xfrm>
              <a:off x="3977989" y="2131098"/>
              <a:ext cx="2408400" cy="0"/>
            </a:xfrm>
            <a:prstGeom prst="straightConnector1">
              <a:avLst/>
            </a:prstGeom>
            <a:noFill/>
            <a:ln w="215900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0" name="Google Shape;121;p15"/>
          <p:cNvSpPr txBox="1"/>
          <p:nvPr/>
        </p:nvSpPr>
        <p:spPr>
          <a:xfrm>
            <a:off x="8289284" y="2917035"/>
            <a:ext cx="337799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r>
              <a:rPr lang="ca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Estrès</a:t>
            </a:r>
            <a:endParaRPr lang="ca-E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majoria de les agressions es donen </a:t>
            </a:r>
            <a:endParaRPr lang="fr-FR" sz="1400" b="1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fr-FR" sz="1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moments d’alts nivells d’estrès o </a:t>
            </a:r>
            <a:endParaRPr lang="fr-FR" sz="1400" b="1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pèrdues </a:t>
            </a:r>
            <a:r>
              <a:rPr lang="fr-FR" sz="1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control</a:t>
            </a:r>
            <a:endParaRPr lang="ca-ES" sz="1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Google Shape;122;p15"/>
          <p:cNvSpPr txBox="1"/>
          <p:nvPr/>
        </p:nvSpPr>
        <p:spPr>
          <a:xfrm>
            <a:off x="8289289" y="2094155"/>
            <a:ext cx="2603300" cy="684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900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99"/>
              <a:buFont typeface="Arial"/>
              <a:buNone/>
            </a:pPr>
            <a:r>
              <a:rPr lang="en-US" sz="3200" b="1" i="0" u="none" strike="noStrike" cap="none" dirty="0" smtClean="0">
                <a:solidFill>
                  <a:srgbClr val="507C89"/>
                </a:solidFill>
                <a:latin typeface="Arial" panose="020B0604020202020204" pitchFamily="34" charset="0"/>
                <a:ea typeface="Merriweather"/>
                <a:cs typeface="Arial" panose="020B0604020202020204" pitchFamily="34" charset="0"/>
                <a:sym typeface="Merriweather"/>
              </a:rPr>
              <a:t>6,64</a:t>
            </a:r>
            <a:endParaRPr sz="1200" b="1" i="1" u="none" strike="noStrike" cap="none" dirty="0">
              <a:solidFill>
                <a:schemeClr val="accent2"/>
              </a:solidFill>
              <a:latin typeface="Arial" panose="020B0604020202020204" pitchFamily="34" charset="0"/>
              <a:ea typeface="Merriweather"/>
              <a:cs typeface="Arial" panose="020B0604020202020204" pitchFamily="34" charset="0"/>
              <a:sym typeface="Merriweather"/>
            </a:endParaRPr>
          </a:p>
        </p:txBody>
      </p:sp>
      <p:cxnSp>
        <p:nvCxnSpPr>
          <p:cNvPr id="12" name="Google Shape;123;p15"/>
          <p:cNvCxnSpPr/>
          <p:nvPr/>
        </p:nvCxnSpPr>
        <p:spPr>
          <a:xfrm>
            <a:off x="8289284" y="2807259"/>
            <a:ext cx="2390400" cy="0"/>
          </a:xfrm>
          <a:prstGeom prst="straightConnector1">
            <a:avLst/>
          </a:prstGeom>
          <a:noFill/>
          <a:ln w="215900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9" name="Agrupa 28"/>
          <p:cNvGrpSpPr/>
          <p:nvPr/>
        </p:nvGrpSpPr>
        <p:grpSpPr>
          <a:xfrm>
            <a:off x="1106732" y="2101713"/>
            <a:ext cx="3158405" cy="1530834"/>
            <a:chOff x="3977988" y="125492"/>
            <a:chExt cx="3158405" cy="1530834"/>
          </a:xfrm>
        </p:grpSpPr>
        <p:sp>
          <p:nvSpPr>
            <p:cNvPr id="14" name="Google Shape;121;p15"/>
            <p:cNvSpPr txBox="1"/>
            <p:nvPr/>
          </p:nvSpPr>
          <p:spPr>
            <a:xfrm>
              <a:off x="3977988" y="948440"/>
              <a:ext cx="3158405" cy="7078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r>
                <a:rPr lang="ca-E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Alcohol o drogues</a:t>
              </a:r>
            </a:p>
            <a:p>
              <a:r>
                <a:rPr lang="ca-ES" sz="1400" b="1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 consum excessiu d'alcohol o drogues</a:t>
              </a:r>
              <a:endParaRPr lang="ca-ES" sz="1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Google Shape;122;p15"/>
            <p:cNvSpPr txBox="1"/>
            <p:nvPr/>
          </p:nvSpPr>
          <p:spPr>
            <a:xfrm>
              <a:off x="3977994" y="125492"/>
              <a:ext cx="2582945" cy="68448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39005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799"/>
                <a:buFont typeface="Arial"/>
                <a:buNone/>
              </a:pPr>
              <a:r>
                <a:rPr lang="ca-ES" sz="3200" b="1" i="0" u="none" strike="noStrike" cap="none" dirty="0" smtClean="0">
                  <a:solidFill>
                    <a:srgbClr val="507C89"/>
                  </a:solidFill>
                  <a:latin typeface="Arial" panose="020B0604020202020204" pitchFamily="34" charset="0"/>
                  <a:ea typeface="Merriweather"/>
                  <a:cs typeface="Arial" panose="020B0604020202020204" pitchFamily="34" charset="0"/>
                  <a:sym typeface="Merriweather"/>
                </a:rPr>
                <a:t>6,79</a:t>
              </a:r>
              <a:endParaRPr lang="ca-ES" sz="1200" b="1" i="1" u="none" strike="noStrike" cap="none" dirty="0">
                <a:solidFill>
                  <a:schemeClr val="accent2"/>
                </a:solidFill>
                <a:latin typeface="Arial" panose="020B0604020202020204" pitchFamily="34" charset="0"/>
                <a:ea typeface="Merriweather"/>
                <a:cs typeface="Arial" panose="020B0604020202020204" pitchFamily="34" charset="0"/>
                <a:sym typeface="Merriweather"/>
              </a:endParaRPr>
            </a:p>
          </p:txBody>
        </p:sp>
        <p:cxnSp>
          <p:nvCxnSpPr>
            <p:cNvPr id="16" name="Google Shape;123;p15"/>
            <p:cNvCxnSpPr/>
            <p:nvPr/>
          </p:nvCxnSpPr>
          <p:spPr>
            <a:xfrm>
              <a:off x="3977989" y="838665"/>
              <a:ext cx="2444400" cy="0"/>
            </a:xfrm>
            <a:prstGeom prst="straightConnector1">
              <a:avLst/>
            </a:prstGeom>
            <a:noFill/>
            <a:ln w="215900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43" name="Agrupa 42"/>
          <p:cNvGrpSpPr/>
          <p:nvPr/>
        </p:nvGrpSpPr>
        <p:grpSpPr>
          <a:xfrm>
            <a:off x="4294333" y="4099977"/>
            <a:ext cx="5282257" cy="1510445"/>
            <a:chOff x="3954340" y="4022560"/>
            <a:chExt cx="5282257" cy="1510445"/>
          </a:xfrm>
        </p:grpSpPr>
        <p:sp>
          <p:nvSpPr>
            <p:cNvPr id="18" name="Google Shape;121;p15"/>
            <p:cNvSpPr txBox="1"/>
            <p:nvPr/>
          </p:nvSpPr>
          <p:spPr>
            <a:xfrm>
              <a:off x="3954340" y="4825119"/>
              <a:ext cx="5282257" cy="7078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r>
                <a:rPr lang="ca-E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Malaltia mental</a:t>
              </a:r>
              <a:endParaRPr lang="ca-E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fr-FR" sz="14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Els homes que exerceixen </a:t>
              </a:r>
              <a:r>
                <a:rPr lang="fr-FR" sz="1400" b="1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violència contra </a:t>
              </a:r>
              <a:r>
                <a:rPr lang="fr-FR" sz="14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les seves </a:t>
              </a:r>
              <a:r>
                <a:rPr lang="fr-FR" sz="1400" b="1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parelles</a:t>
              </a:r>
            </a:p>
            <a:p>
              <a:r>
                <a:rPr lang="fr-FR" sz="1400" b="1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és </a:t>
              </a:r>
              <a:r>
                <a:rPr lang="fr-FR" sz="14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perquè tenen alguna classe </a:t>
              </a:r>
              <a:r>
                <a:rPr lang="fr-FR" sz="1400" b="1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 </a:t>
              </a:r>
              <a:r>
                <a:rPr lang="fr-FR" sz="14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malaltia mental</a:t>
              </a:r>
              <a:endParaRPr lang="ca-ES" sz="1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Google Shape;122;p15"/>
            <p:cNvSpPr txBox="1"/>
            <p:nvPr/>
          </p:nvSpPr>
          <p:spPr>
            <a:xfrm>
              <a:off x="3954346" y="4022560"/>
              <a:ext cx="2732103" cy="68448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39005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799"/>
                <a:buFont typeface="Arial"/>
                <a:buNone/>
              </a:pPr>
              <a:r>
                <a:rPr lang="en-US" sz="3200" b="1" i="0" u="none" strike="noStrike" cap="none" dirty="0" smtClean="0">
                  <a:solidFill>
                    <a:srgbClr val="507C89"/>
                  </a:solidFill>
                  <a:latin typeface="Arial" panose="020B0604020202020204" pitchFamily="34" charset="0"/>
                  <a:ea typeface="Merriweather"/>
                  <a:cs typeface="Arial" panose="020B0604020202020204" pitchFamily="34" charset="0"/>
                  <a:sym typeface="Merriweather"/>
                </a:rPr>
                <a:t>4,82</a:t>
              </a:r>
              <a:endParaRPr sz="1200" b="1" i="1" u="none" strike="noStrike" cap="none" dirty="0">
                <a:solidFill>
                  <a:schemeClr val="accent2"/>
                </a:solidFill>
                <a:latin typeface="Arial" panose="020B0604020202020204" pitchFamily="34" charset="0"/>
                <a:ea typeface="Merriweather"/>
                <a:cs typeface="Arial" panose="020B0604020202020204" pitchFamily="34" charset="0"/>
                <a:sym typeface="Merriweather"/>
              </a:endParaRPr>
            </a:p>
          </p:txBody>
        </p:sp>
        <p:cxnSp>
          <p:nvCxnSpPr>
            <p:cNvPr id="20" name="Google Shape;123;p15"/>
            <p:cNvCxnSpPr/>
            <p:nvPr/>
          </p:nvCxnSpPr>
          <p:spPr>
            <a:xfrm>
              <a:off x="3954341" y="4715344"/>
              <a:ext cx="1735200" cy="0"/>
            </a:xfrm>
            <a:prstGeom prst="straightConnector1">
              <a:avLst/>
            </a:prstGeom>
            <a:noFill/>
            <a:ln w="215900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1" name="Google Shape;120;p15"/>
          <p:cNvGrpSpPr/>
          <p:nvPr/>
        </p:nvGrpSpPr>
        <p:grpSpPr>
          <a:xfrm>
            <a:off x="1106732" y="4079509"/>
            <a:ext cx="2836606" cy="1520606"/>
            <a:chOff x="38088" y="-547693"/>
            <a:chExt cx="6125700" cy="2027471"/>
          </a:xfrm>
        </p:grpSpPr>
        <p:sp>
          <p:nvSpPr>
            <p:cNvPr id="22" name="Google Shape;121;p15"/>
            <p:cNvSpPr txBox="1"/>
            <p:nvPr/>
          </p:nvSpPr>
          <p:spPr>
            <a:xfrm>
              <a:off x="38088" y="535931"/>
              <a:ext cx="6125700" cy="9438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r>
                <a:rPr lang="ca-E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Problemes psicològics</a:t>
              </a:r>
            </a:p>
            <a:p>
              <a:r>
                <a:rPr lang="ca-ES" sz="1400" b="1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Els problemes psicològics o mentals</a:t>
              </a:r>
              <a:endParaRPr lang="ca-ES" sz="1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Google Shape;122;p15"/>
            <p:cNvSpPr txBox="1"/>
            <p:nvPr/>
          </p:nvSpPr>
          <p:spPr>
            <a:xfrm>
              <a:off x="38099" y="-547693"/>
              <a:ext cx="5278714" cy="91264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39005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799"/>
                <a:buFont typeface="Arial"/>
                <a:buNone/>
              </a:pPr>
              <a:r>
                <a:rPr lang="ca-ES" sz="3200" b="1" i="0" u="none" strike="noStrike" cap="none" dirty="0" smtClean="0">
                  <a:solidFill>
                    <a:srgbClr val="507C89"/>
                  </a:solidFill>
                  <a:latin typeface="Arial" panose="020B0604020202020204" pitchFamily="34" charset="0"/>
                  <a:ea typeface="Merriweather"/>
                  <a:cs typeface="Arial" panose="020B0604020202020204" pitchFamily="34" charset="0"/>
                  <a:sym typeface="Merriweather"/>
                </a:rPr>
                <a:t>6,46</a:t>
              </a:r>
              <a:endParaRPr lang="ca-ES" sz="1200" b="1" i="1" u="none" strike="noStrike" cap="none" dirty="0">
                <a:solidFill>
                  <a:schemeClr val="accent2"/>
                </a:solidFill>
                <a:latin typeface="Arial" panose="020B0604020202020204" pitchFamily="34" charset="0"/>
                <a:ea typeface="Merriweather"/>
                <a:cs typeface="Arial" panose="020B0604020202020204" pitchFamily="34" charset="0"/>
                <a:sym typeface="Merriweather"/>
              </a:endParaRPr>
            </a:p>
          </p:txBody>
        </p:sp>
        <p:cxnSp>
          <p:nvCxnSpPr>
            <p:cNvPr id="24" name="Google Shape;123;p15"/>
            <p:cNvCxnSpPr/>
            <p:nvPr/>
          </p:nvCxnSpPr>
          <p:spPr>
            <a:xfrm>
              <a:off x="38088" y="389565"/>
              <a:ext cx="5022174" cy="0"/>
            </a:xfrm>
            <a:prstGeom prst="straightConnector1">
              <a:avLst/>
            </a:prstGeom>
            <a:noFill/>
            <a:ln w="215900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45" name="QuadreDeText 44"/>
          <p:cNvSpPr txBox="1"/>
          <p:nvPr/>
        </p:nvSpPr>
        <p:spPr>
          <a:xfrm>
            <a:off x="1863629" y="532080"/>
            <a:ext cx="64745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Factors individuals</a:t>
            </a:r>
            <a:endParaRPr lang="ca-E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Agrupa 25"/>
          <p:cNvGrpSpPr>
            <a:grpSpLocks noChangeAspect="1"/>
          </p:cNvGrpSpPr>
          <p:nvPr/>
        </p:nvGrpSpPr>
        <p:grpSpPr>
          <a:xfrm>
            <a:off x="386732" y="214751"/>
            <a:ext cx="1440000" cy="1440000"/>
            <a:chOff x="4476000" y="1855021"/>
            <a:chExt cx="3240000" cy="3240000"/>
          </a:xfrm>
        </p:grpSpPr>
        <p:sp>
          <p:nvSpPr>
            <p:cNvPr id="28" name="Google Shape;382;p20"/>
            <p:cNvSpPr/>
            <p:nvPr/>
          </p:nvSpPr>
          <p:spPr>
            <a:xfrm>
              <a:off x="4476000" y="1858188"/>
              <a:ext cx="1729012" cy="1421646"/>
            </a:xfrm>
            <a:custGeom>
              <a:avLst/>
              <a:gdLst/>
              <a:ahLst/>
              <a:cxnLst/>
              <a:rect l="l" t="t" r="r" b="b"/>
              <a:pathLst>
                <a:path w="105887" h="87064" extrusionOk="0">
                  <a:moveTo>
                    <a:pt x="0" y="0"/>
                  </a:moveTo>
                  <a:lnTo>
                    <a:pt x="0" y="39127"/>
                  </a:lnTo>
                  <a:lnTo>
                    <a:pt x="0" y="61490"/>
                  </a:lnTo>
                  <a:lnTo>
                    <a:pt x="0" y="87063"/>
                  </a:lnTo>
                  <a:lnTo>
                    <a:pt x="27746" y="87063"/>
                  </a:lnTo>
                  <a:lnTo>
                    <a:pt x="27702" y="87018"/>
                  </a:lnTo>
                  <a:lnTo>
                    <a:pt x="27746" y="87018"/>
                  </a:lnTo>
                  <a:cubicBezTo>
                    <a:pt x="28526" y="87017"/>
                    <a:pt x="29307" y="86929"/>
                    <a:pt x="30093" y="86882"/>
                  </a:cubicBezTo>
                  <a:cubicBezTo>
                    <a:pt x="29069" y="75368"/>
                    <a:pt x="34002" y="68233"/>
                    <a:pt x="43187" y="67938"/>
                  </a:cubicBezTo>
                  <a:cubicBezTo>
                    <a:pt x="43363" y="67933"/>
                    <a:pt x="43538" y="67930"/>
                    <a:pt x="43713" y="67930"/>
                  </a:cubicBezTo>
                  <a:cubicBezTo>
                    <a:pt x="47496" y="67930"/>
                    <a:pt x="50915" y="69263"/>
                    <a:pt x="53581" y="72088"/>
                  </a:cubicBezTo>
                  <a:cubicBezTo>
                    <a:pt x="57521" y="76263"/>
                    <a:pt x="58510" y="81240"/>
                    <a:pt x="56917" y="86706"/>
                  </a:cubicBezTo>
                  <a:cubicBezTo>
                    <a:pt x="57387" y="86850"/>
                    <a:pt x="57613" y="86978"/>
                    <a:pt x="57837" y="86979"/>
                  </a:cubicBezTo>
                  <a:cubicBezTo>
                    <a:pt x="66964" y="86999"/>
                    <a:pt x="76090" y="86977"/>
                    <a:pt x="85217" y="87042"/>
                  </a:cubicBezTo>
                  <a:cubicBezTo>
                    <a:pt x="85230" y="87042"/>
                    <a:pt x="85243" y="87042"/>
                    <a:pt x="85255" y="87042"/>
                  </a:cubicBezTo>
                  <a:cubicBezTo>
                    <a:pt x="85418" y="87042"/>
                    <a:pt x="85562" y="87030"/>
                    <a:pt x="85695" y="87013"/>
                  </a:cubicBezTo>
                  <a:lnTo>
                    <a:pt x="86948" y="87013"/>
                  </a:lnTo>
                  <a:lnTo>
                    <a:pt x="86948" y="85755"/>
                  </a:lnTo>
                  <a:cubicBezTo>
                    <a:pt x="86986" y="85428"/>
                    <a:pt x="86977" y="85061"/>
                    <a:pt x="86977" y="84681"/>
                  </a:cubicBezTo>
                  <a:cubicBezTo>
                    <a:pt x="86965" y="76274"/>
                    <a:pt x="86968" y="67866"/>
                    <a:pt x="86976" y="59457"/>
                  </a:cubicBezTo>
                  <a:cubicBezTo>
                    <a:pt x="86977" y="58620"/>
                    <a:pt x="87049" y="57783"/>
                    <a:pt x="87088" y="56932"/>
                  </a:cubicBezTo>
                  <a:cubicBezTo>
                    <a:pt x="88215" y="57058"/>
                    <a:pt x="89301" y="57121"/>
                    <a:pt x="90345" y="57121"/>
                  </a:cubicBezTo>
                  <a:cubicBezTo>
                    <a:pt x="99487" y="57121"/>
                    <a:pt x="105302" y="52350"/>
                    <a:pt x="105684" y="44467"/>
                  </a:cubicBezTo>
                  <a:cubicBezTo>
                    <a:pt x="105887" y="40301"/>
                    <a:pt x="104627" y="36665"/>
                    <a:pt x="101697" y="33784"/>
                  </a:cubicBezTo>
                  <a:cubicBezTo>
                    <a:pt x="98900" y="31033"/>
                    <a:pt x="95669" y="29770"/>
                    <a:pt x="92073" y="29770"/>
                  </a:cubicBezTo>
                  <a:cubicBezTo>
                    <a:pt x="90457" y="29770"/>
                    <a:pt x="88767" y="30025"/>
                    <a:pt x="87010" y="30514"/>
                  </a:cubicBezTo>
                  <a:lnTo>
                    <a:pt x="87010" y="334"/>
                  </a:lnTo>
                  <a:cubicBezTo>
                    <a:pt x="86957" y="326"/>
                    <a:pt x="86909" y="320"/>
                    <a:pt x="86859" y="313"/>
                  </a:cubicBezTo>
                  <a:lnTo>
                    <a:pt x="86859" y="0"/>
                  </a:lnTo>
                  <a:close/>
                </a:path>
              </a:pathLst>
            </a:custGeom>
            <a:solidFill>
              <a:srgbClr val="507C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83;p20"/>
            <p:cNvSpPr/>
            <p:nvPr/>
          </p:nvSpPr>
          <p:spPr>
            <a:xfrm>
              <a:off x="5986973" y="3673375"/>
              <a:ext cx="1729027" cy="1421646"/>
            </a:xfrm>
            <a:custGeom>
              <a:avLst/>
              <a:gdLst/>
              <a:ahLst/>
              <a:cxnLst/>
              <a:rect l="l" t="t" r="r" b="b"/>
              <a:pathLst>
                <a:path w="105888" h="87064" extrusionOk="0">
                  <a:moveTo>
                    <a:pt x="78142" y="0"/>
                  </a:moveTo>
                  <a:lnTo>
                    <a:pt x="78187" y="46"/>
                  </a:lnTo>
                  <a:lnTo>
                    <a:pt x="78142" y="46"/>
                  </a:lnTo>
                  <a:cubicBezTo>
                    <a:pt x="77361" y="46"/>
                    <a:pt x="76580" y="134"/>
                    <a:pt x="75795" y="182"/>
                  </a:cubicBezTo>
                  <a:cubicBezTo>
                    <a:pt x="76818" y="11694"/>
                    <a:pt x="71886" y="18831"/>
                    <a:pt x="62701" y="19125"/>
                  </a:cubicBezTo>
                  <a:cubicBezTo>
                    <a:pt x="62525" y="19131"/>
                    <a:pt x="62350" y="19134"/>
                    <a:pt x="62175" y="19134"/>
                  </a:cubicBezTo>
                  <a:cubicBezTo>
                    <a:pt x="58391" y="19134"/>
                    <a:pt x="54972" y="17801"/>
                    <a:pt x="52306" y="14976"/>
                  </a:cubicBezTo>
                  <a:cubicBezTo>
                    <a:pt x="48366" y="10801"/>
                    <a:pt x="47377" y="5824"/>
                    <a:pt x="48971" y="356"/>
                  </a:cubicBezTo>
                  <a:cubicBezTo>
                    <a:pt x="48500" y="214"/>
                    <a:pt x="48276" y="86"/>
                    <a:pt x="48050" y="85"/>
                  </a:cubicBezTo>
                  <a:cubicBezTo>
                    <a:pt x="38923" y="65"/>
                    <a:pt x="29797" y="86"/>
                    <a:pt x="20671" y="21"/>
                  </a:cubicBezTo>
                  <a:cubicBezTo>
                    <a:pt x="20664" y="21"/>
                    <a:pt x="20657" y="21"/>
                    <a:pt x="20650" y="21"/>
                  </a:cubicBezTo>
                  <a:cubicBezTo>
                    <a:pt x="20480" y="21"/>
                    <a:pt x="20331" y="33"/>
                    <a:pt x="20192" y="51"/>
                  </a:cubicBezTo>
                  <a:lnTo>
                    <a:pt x="18939" y="51"/>
                  </a:lnTo>
                  <a:lnTo>
                    <a:pt x="18939" y="1308"/>
                  </a:lnTo>
                  <a:cubicBezTo>
                    <a:pt x="18901" y="1636"/>
                    <a:pt x="18910" y="2003"/>
                    <a:pt x="18911" y="2382"/>
                  </a:cubicBezTo>
                  <a:cubicBezTo>
                    <a:pt x="18923" y="10790"/>
                    <a:pt x="18919" y="19198"/>
                    <a:pt x="18911" y="27606"/>
                  </a:cubicBezTo>
                  <a:cubicBezTo>
                    <a:pt x="18910" y="28444"/>
                    <a:pt x="18838" y="29281"/>
                    <a:pt x="18799" y="30132"/>
                  </a:cubicBezTo>
                  <a:cubicBezTo>
                    <a:pt x="17672" y="30005"/>
                    <a:pt x="16585" y="29943"/>
                    <a:pt x="15541" y="29943"/>
                  </a:cubicBezTo>
                  <a:cubicBezTo>
                    <a:pt x="6399" y="29943"/>
                    <a:pt x="585" y="34714"/>
                    <a:pt x="203" y="42596"/>
                  </a:cubicBezTo>
                  <a:cubicBezTo>
                    <a:pt x="1" y="46762"/>
                    <a:pt x="1261" y="50399"/>
                    <a:pt x="4191" y="53280"/>
                  </a:cubicBezTo>
                  <a:cubicBezTo>
                    <a:pt x="6988" y="56031"/>
                    <a:pt x="10220" y="57293"/>
                    <a:pt x="13816" y="57293"/>
                  </a:cubicBezTo>
                  <a:cubicBezTo>
                    <a:pt x="15432" y="57293"/>
                    <a:pt x="17121" y="57038"/>
                    <a:pt x="18877" y="56549"/>
                  </a:cubicBezTo>
                  <a:lnTo>
                    <a:pt x="18877" y="86730"/>
                  </a:lnTo>
                  <a:cubicBezTo>
                    <a:pt x="18932" y="86736"/>
                    <a:pt x="18979" y="86743"/>
                    <a:pt x="19029" y="86750"/>
                  </a:cubicBezTo>
                  <a:lnTo>
                    <a:pt x="19029" y="87064"/>
                  </a:lnTo>
                  <a:lnTo>
                    <a:pt x="105887" y="87064"/>
                  </a:lnTo>
                  <a:lnTo>
                    <a:pt x="105887" y="47937"/>
                  </a:lnTo>
                  <a:lnTo>
                    <a:pt x="105887" y="25572"/>
                  </a:lnTo>
                  <a:lnTo>
                    <a:pt x="105887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84;p20"/>
            <p:cNvSpPr/>
            <p:nvPr/>
          </p:nvSpPr>
          <p:spPr>
            <a:xfrm>
              <a:off x="6291196" y="1855021"/>
              <a:ext cx="1421638" cy="1726062"/>
            </a:xfrm>
            <a:custGeom>
              <a:avLst/>
              <a:gdLst/>
              <a:ahLst/>
              <a:cxnLst/>
              <a:rect l="l" t="t" r="r" b="b"/>
              <a:pathLst>
                <a:path w="87063" h="105707" extrusionOk="0">
                  <a:moveTo>
                    <a:pt x="0" y="0"/>
                  </a:moveTo>
                  <a:lnTo>
                    <a:pt x="0" y="27746"/>
                  </a:lnTo>
                  <a:lnTo>
                    <a:pt x="44" y="27702"/>
                  </a:lnTo>
                  <a:lnTo>
                    <a:pt x="44" y="27746"/>
                  </a:lnTo>
                  <a:cubicBezTo>
                    <a:pt x="45" y="28527"/>
                    <a:pt x="134" y="29307"/>
                    <a:pt x="182" y="30093"/>
                  </a:cubicBezTo>
                  <a:cubicBezTo>
                    <a:pt x="1184" y="30004"/>
                    <a:pt x="2152" y="29960"/>
                    <a:pt x="3086" y="29960"/>
                  </a:cubicBezTo>
                  <a:cubicBezTo>
                    <a:pt x="12884" y="29960"/>
                    <a:pt x="18855" y="34802"/>
                    <a:pt x="19125" y="43187"/>
                  </a:cubicBezTo>
                  <a:cubicBezTo>
                    <a:pt x="19253" y="47180"/>
                    <a:pt x="17931" y="50792"/>
                    <a:pt x="14975" y="53582"/>
                  </a:cubicBezTo>
                  <a:cubicBezTo>
                    <a:pt x="12061" y="56332"/>
                    <a:pt x="8756" y="57644"/>
                    <a:pt x="5167" y="57644"/>
                  </a:cubicBezTo>
                  <a:cubicBezTo>
                    <a:pt x="3614" y="57644"/>
                    <a:pt x="2007" y="57399"/>
                    <a:pt x="356" y="56917"/>
                  </a:cubicBezTo>
                  <a:cubicBezTo>
                    <a:pt x="213" y="57387"/>
                    <a:pt x="84" y="57613"/>
                    <a:pt x="84" y="57838"/>
                  </a:cubicBezTo>
                  <a:cubicBezTo>
                    <a:pt x="64" y="66964"/>
                    <a:pt x="85" y="76092"/>
                    <a:pt x="21" y="85217"/>
                  </a:cubicBezTo>
                  <a:cubicBezTo>
                    <a:pt x="20" y="85396"/>
                    <a:pt x="32" y="85551"/>
                    <a:pt x="50" y="85695"/>
                  </a:cubicBezTo>
                  <a:lnTo>
                    <a:pt x="50" y="86949"/>
                  </a:lnTo>
                  <a:lnTo>
                    <a:pt x="1308" y="86949"/>
                  </a:lnTo>
                  <a:cubicBezTo>
                    <a:pt x="1523" y="86974"/>
                    <a:pt x="1754" y="86979"/>
                    <a:pt x="1994" y="86979"/>
                  </a:cubicBezTo>
                  <a:cubicBezTo>
                    <a:pt x="2121" y="86979"/>
                    <a:pt x="2250" y="86977"/>
                    <a:pt x="2381" y="86977"/>
                  </a:cubicBezTo>
                  <a:cubicBezTo>
                    <a:pt x="6289" y="86972"/>
                    <a:pt x="10198" y="86969"/>
                    <a:pt x="14106" y="86969"/>
                  </a:cubicBezTo>
                  <a:cubicBezTo>
                    <a:pt x="18606" y="86969"/>
                    <a:pt x="23105" y="86972"/>
                    <a:pt x="27605" y="86977"/>
                  </a:cubicBezTo>
                  <a:cubicBezTo>
                    <a:pt x="28442" y="86977"/>
                    <a:pt x="29280" y="87049"/>
                    <a:pt x="30131" y="87088"/>
                  </a:cubicBezTo>
                  <a:cubicBezTo>
                    <a:pt x="28894" y="98090"/>
                    <a:pt x="33813" y="105259"/>
                    <a:pt x="42595" y="105686"/>
                  </a:cubicBezTo>
                  <a:cubicBezTo>
                    <a:pt x="42881" y="105700"/>
                    <a:pt x="43163" y="105706"/>
                    <a:pt x="43444" y="105706"/>
                  </a:cubicBezTo>
                  <a:cubicBezTo>
                    <a:pt x="47257" y="105706"/>
                    <a:pt x="50596" y="104426"/>
                    <a:pt x="53280" y="101697"/>
                  </a:cubicBezTo>
                  <a:cubicBezTo>
                    <a:pt x="57266" y="97644"/>
                    <a:pt x="58126" y="92677"/>
                    <a:pt x="56548" y="87010"/>
                  </a:cubicBezTo>
                  <a:lnTo>
                    <a:pt x="86730" y="87010"/>
                  </a:lnTo>
                  <a:cubicBezTo>
                    <a:pt x="86736" y="86957"/>
                    <a:pt x="86743" y="86910"/>
                    <a:pt x="86749" y="86859"/>
                  </a:cubicBezTo>
                  <a:lnTo>
                    <a:pt x="87062" y="86859"/>
                  </a:lnTo>
                  <a:lnTo>
                    <a:pt x="8706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85;p20"/>
            <p:cNvSpPr/>
            <p:nvPr/>
          </p:nvSpPr>
          <p:spPr>
            <a:xfrm>
              <a:off x="4479167" y="3368958"/>
              <a:ext cx="1421654" cy="1726047"/>
            </a:xfrm>
            <a:custGeom>
              <a:avLst/>
              <a:gdLst/>
              <a:ahLst/>
              <a:cxnLst/>
              <a:rect l="l" t="t" r="r" b="b"/>
              <a:pathLst>
                <a:path w="87064" h="105706" extrusionOk="0">
                  <a:moveTo>
                    <a:pt x="43615" y="0"/>
                  </a:moveTo>
                  <a:cubicBezTo>
                    <a:pt x="39804" y="0"/>
                    <a:pt x="36467" y="1281"/>
                    <a:pt x="33783" y="4009"/>
                  </a:cubicBezTo>
                  <a:cubicBezTo>
                    <a:pt x="29796" y="8062"/>
                    <a:pt x="28937" y="13029"/>
                    <a:pt x="30514" y="18696"/>
                  </a:cubicBezTo>
                  <a:lnTo>
                    <a:pt x="333" y="18696"/>
                  </a:lnTo>
                  <a:cubicBezTo>
                    <a:pt x="326" y="18750"/>
                    <a:pt x="320" y="18797"/>
                    <a:pt x="313" y="18848"/>
                  </a:cubicBezTo>
                  <a:lnTo>
                    <a:pt x="0" y="18848"/>
                  </a:lnTo>
                  <a:lnTo>
                    <a:pt x="0" y="105706"/>
                  </a:lnTo>
                  <a:lnTo>
                    <a:pt x="87063" y="105706"/>
                  </a:lnTo>
                  <a:lnTo>
                    <a:pt x="87063" y="77960"/>
                  </a:lnTo>
                  <a:lnTo>
                    <a:pt x="87018" y="78005"/>
                  </a:lnTo>
                  <a:lnTo>
                    <a:pt x="87018" y="77960"/>
                  </a:lnTo>
                  <a:cubicBezTo>
                    <a:pt x="87017" y="77179"/>
                    <a:pt x="86929" y="76399"/>
                    <a:pt x="86882" y="75613"/>
                  </a:cubicBezTo>
                  <a:cubicBezTo>
                    <a:pt x="85880" y="75702"/>
                    <a:pt x="84911" y="75746"/>
                    <a:pt x="83977" y="75746"/>
                  </a:cubicBezTo>
                  <a:cubicBezTo>
                    <a:pt x="74178" y="75746"/>
                    <a:pt x="68207" y="70905"/>
                    <a:pt x="67937" y="62520"/>
                  </a:cubicBezTo>
                  <a:cubicBezTo>
                    <a:pt x="67809" y="58526"/>
                    <a:pt x="69132" y="54913"/>
                    <a:pt x="72088" y="52124"/>
                  </a:cubicBezTo>
                  <a:cubicBezTo>
                    <a:pt x="75001" y="49374"/>
                    <a:pt x="78306" y="48062"/>
                    <a:pt x="81895" y="48062"/>
                  </a:cubicBezTo>
                  <a:cubicBezTo>
                    <a:pt x="83448" y="48062"/>
                    <a:pt x="85055" y="48308"/>
                    <a:pt x="86706" y="48789"/>
                  </a:cubicBezTo>
                  <a:cubicBezTo>
                    <a:pt x="86850" y="48319"/>
                    <a:pt x="86978" y="48094"/>
                    <a:pt x="86979" y="47868"/>
                  </a:cubicBezTo>
                  <a:cubicBezTo>
                    <a:pt x="86998" y="38742"/>
                    <a:pt x="86977" y="29615"/>
                    <a:pt x="87042" y="20489"/>
                  </a:cubicBezTo>
                  <a:cubicBezTo>
                    <a:pt x="87044" y="20310"/>
                    <a:pt x="87031" y="20155"/>
                    <a:pt x="87012" y="20011"/>
                  </a:cubicBezTo>
                  <a:lnTo>
                    <a:pt x="87012" y="18757"/>
                  </a:lnTo>
                  <a:lnTo>
                    <a:pt x="85754" y="18757"/>
                  </a:lnTo>
                  <a:cubicBezTo>
                    <a:pt x="85541" y="18733"/>
                    <a:pt x="85312" y="18728"/>
                    <a:pt x="85073" y="18728"/>
                  </a:cubicBezTo>
                  <a:cubicBezTo>
                    <a:pt x="84945" y="18728"/>
                    <a:pt x="84814" y="18729"/>
                    <a:pt x="84681" y="18730"/>
                  </a:cubicBezTo>
                  <a:cubicBezTo>
                    <a:pt x="80686" y="18735"/>
                    <a:pt x="76690" y="18737"/>
                    <a:pt x="72695" y="18737"/>
                  </a:cubicBezTo>
                  <a:cubicBezTo>
                    <a:pt x="68282" y="18737"/>
                    <a:pt x="63870" y="18734"/>
                    <a:pt x="59457" y="18730"/>
                  </a:cubicBezTo>
                  <a:cubicBezTo>
                    <a:pt x="58620" y="18729"/>
                    <a:pt x="57783" y="18658"/>
                    <a:pt x="56931" y="18618"/>
                  </a:cubicBezTo>
                  <a:cubicBezTo>
                    <a:pt x="58169" y="7616"/>
                    <a:pt x="53249" y="447"/>
                    <a:pt x="44467" y="21"/>
                  </a:cubicBezTo>
                  <a:cubicBezTo>
                    <a:pt x="44181" y="7"/>
                    <a:pt x="43897" y="0"/>
                    <a:pt x="4361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73895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QuadreDeText 44"/>
          <p:cNvSpPr txBox="1"/>
          <p:nvPr/>
        </p:nvSpPr>
        <p:spPr>
          <a:xfrm>
            <a:off x="1882027" y="595829"/>
            <a:ext cx="7777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Factors sociodemogràfics</a:t>
            </a:r>
            <a:endParaRPr lang="ca-E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Google Shape;121;p15"/>
          <p:cNvSpPr txBox="1"/>
          <p:nvPr/>
        </p:nvSpPr>
        <p:spPr>
          <a:xfrm>
            <a:off x="5502624" y="2435658"/>
            <a:ext cx="363726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r>
              <a:rPr lang="ca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Classe social</a:t>
            </a:r>
            <a:endParaRPr lang="ca-E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violència masclista és molt més freqüent en les classes socials més baixes</a:t>
            </a:r>
            <a:endParaRPr lang="ca-E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Google Shape;122;p15"/>
          <p:cNvSpPr txBox="1"/>
          <p:nvPr/>
        </p:nvSpPr>
        <p:spPr>
          <a:xfrm>
            <a:off x="5502631" y="1643516"/>
            <a:ext cx="2598632" cy="684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900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99"/>
              <a:buFont typeface="Arial"/>
              <a:buNone/>
            </a:pPr>
            <a:r>
              <a:rPr lang="en-US" sz="3200" b="1" i="0" u="none" strike="noStrike" cap="none" dirty="0" smtClean="0">
                <a:solidFill>
                  <a:srgbClr val="507C89"/>
                </a:solidFill>
                <a:latin typeface="Arial" panose="020B0604020202020204" pitchFamily="34" charset="0"/>
                <a:ea typeface="Merriweather"/>
                <a:cs typeface="Arial" panose="020B0604020202020204" pitchFamily="34" charset="0"/>
                <a:sym typeface="Merriweather"/>
              </a:rPr>
              <a:t>4,85</a:t>
            </a:r>
            <a:endParaRPr sz="1200" b="1" i="1" u="none" strike="noStrike" cap="none" dirty="0">
              <a:solidFill>
                <a:schemeClr val="accent2"/>
              </a:solidFill>
              <a:latin typeface="Arial" panose="020B0604020202020204" pitchFamily="34" charset="0"/>
              <a:ea typeface="Merriweather"/>
              <a:cs typeface="Arial" panose="020B0604020202020204" pitchFamily="34" charset="0"/>
              <a:sym typeface="Merriweather"/>
            </a:endParaRPr>
          </a:p>
        </p:txBody>
      </p:sp>
      <p:cxnSp>
        <p:nvCxnSpPr>
          <p:cNvPr id="49" name="Google Shape;123;p15"/>
          <p:cNvCxnSpPr/>
          <p:nvPr/>
        </p:nvCxnSpPr>
        <p:spPr>
          <a:xfrm>
            <a:off x="5502625" y="2325884"/>
            <a:ext cx="1746000" cy="0"/>
          </a:xfrm>
          <a:prstGeom prst="straightConnector1">
            <a:avLst/>
          </a:prstGeom>
          <a:noFill/>
          <a:ln w="215900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74" name="Agrupa 73"/>
          <p:cNvGrpSpPr/>
          <p:nvPr/>
        </p:nvGrpSpPr>
        <p:grpSpPr>
          <a:xfrm>
            <a:off x="5491908" y="4667241"/>
            <a:ext cx="6275296" cy="1284586"/>
            <a:chOff x="1063053" y="4768248"/>
            <a:chExt cx="6275296" cy="1284586"/>
          </a:xfrm>
        </p:grpSpPr>
        <p:sp>
          <p:nvSpPr>
            <p:cNvPr id="51" name="Google Shape;121;p15"/>
            <p:cNvSpPr txBox="1"/>
            <p:nvPr/>
          </p:nvSpPr>
          <p:spPr>
            <a:xfrm>
              <a:off x="1063053" y="5560391"/>
              <a:ext cx="6275296" cy="4924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r>
                <a:rPr lang="ca-E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Immigració</a:t>
              </a:r>
              <a:endParaRPr lang="ca-E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14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 majoria de dones </a:t>
              </a:r>
              <a:r>
                <a:rPr lang="ca-ES" sz="14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víctimes són </a:t>
              </a:r>
              <a:r>
                <a:rPr lang="ca-ES" sz="14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immigrants</a:t>
              </a:r>
            </a:p>
          </p:txBody>
        </p:sp>
        <p:sp>
          <p:nvSpPr>
            <p:cNvPr id="52" name="Google Shape;122;p15"/>
            <p:cNvSpPr txBox="1"/>
            <p:nvPr/>
          </p:nvSpPr>
          <p:spPr>
            <a:xfrm>
              <a:off x="1063058" y="4768248"/>
              <a:ext cx="1563259" cy="68448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>
                <a:lnSpc>
                  <a:spcPct val="139005"/>
                </a:lnSpc>
                <a:buClr>
                  <a:srgbClr val="000000"/>
                </a:buClr>
                <a:buSzPts val="6799"/>
              </a:pPr>
              <a:r>
                <a:rPr lang="en-US" sz="3200" b="1" i="0" u="none" strike="noStrike" cap="none" dirty="0" smtClean="0">
                  <a:solidFill>
                    <a:srgbClr val="507C89"/>
                  </a:solidFill>
                  <a:latin typeface="Arial" panose="020B0604020202020204" pitchFamily="34" charset="0"/>
                  <a:ea typeface="Merriweather"/>
                  <a:cs typeface="Arial" panose="020B0604020202020204" pitchFamily="34" charset="0"/>
                  <a:sym typeface="Merriweather"/>
                </a:rPr>
                <a:t>3,11</a:t>
              </a:r>
              <a:endParaRPr sz="3200" b="1" i="0" u="none" strike="noStrike" cap="none" dirty="0">
                <a:solidFill>
                  <a:srgbClr val="507C89"/>
                </a:solidFill>
                <a:latin typeface="Arial" panose="020B0604020202020204" pitchFamily="34" charset="0"/>
                <a:ea typeface="Merriweather"/>
                <a:cs typeface="Arial" panose="020B0604020202020204" pitchFamily="34" charset="0"/>
                <a:sym typeface="Merriweather"/>
              </a:endParaRPr>
            </a:p>
          </p:txBody>
        </p:sp>
        <p:cxnSp>
          <p:nvCxnSpPr>
            <p:cNvPr id="53" name="Google Shape;123;p15"/>
            <p:cNvCxnSpPr/>
            <p:nvPr/>
          </p:nvCxnSpPr>
          <p:spPr>
            <a:xfrm>
              <a:off x="1063053" y="5450616"/>
              <a:ext cx="1119600" cy="0"/>
            </a:xfrm>
            <a:prstGeom prst="straightConnector1">
              <a:avLst/>
            </a:prstGeom>
            <a:noFill/>
            <a:ln w="215900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54" name="Google Shape;120;p15"/>
          <p:cNvGrpSpPr/>
          <p:nvPr/>
        </p:nvGrpSpPr>
        <p:grpSpPr>
          <a:xfrm>
            <a:off x="5473952" y="3091382"/>
            <a:ext cx="2805498" cy="1500029"/>
            <a:chOff x="38088" y="-520254"/>
            <a:chExt cx="6125700" cy="2000029"/>
          </a:xfrm>
        </p:grpSpPr>
        <p:sp>
          <p:nvSpPr>
            <p:cNvPr id="55" name="Google Shape;121;p15"/>
            <p:cNvSpPr txBox="1"/>
            <p:nvPr/>
          </p:nvSpPr>
          <p:spPr>
            <a:xfrm>
              <a:off x="38088" y="535932"/>
              <a:ext cx="6125700" cy="9438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r>
                <a:rPr lang="ca-E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Mitjans de comunicació</a:t>
              </a:r>
            </a:p>
            <a:p>
              <a:r>
                <a:rPr lang="ca-ES" sz="14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 violència de pel·lícules, videojocs i programes de TV</a:t>
              </a:r>
              <a:endParaRPr lang="ca-E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Google Shape;122;p15"/>
            <p:cNvSpPr txBox="1"/>
            <p:nvPr/>
          </p:nvSpPr>
          <p:spPr>
            <a:xfrm>
              <a:off x="38099" y="-520254"/>
              <a:ext cx="4195423" cy="9126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39005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799"/>
                <a:buFont typeface="Arial"/>
                <a:buNone/>
              </a:pPr>
              <a:r>
                <a:rPr lang="ca-ES" sz="3200" b="1" i="0" u="none" strike="noStrike" cap="none" dirty="0" smtClean="0">
                  <a:solidFill>
                    <a:srgbClr val="507C89"/>
                  </a:solidFill>
                  <a:latin typeface="Arial" panose="020B0604020202020204" pitchFamily="34" charset="0"/>
                  <a:ea typeface="Merriweather"/>
                  <a:cs typeface="Arial" panose="020B0604020202020204" pitchFamily="34" charset="0"/>
                  <a:sym typeface="Merriweather"/>
                </a:rPr>
                <a:t>4,77</a:t>
              </a:r>
              <a:endParaRPr lang="ca-ES" sz="1200" b="1" i="1" u="none" strike="noStrike" cap="none" dirty="0">
                <a:solidFill>
                  <a:schemeClr val="accent2"/>
                </a:solidFill>
                <a:latin typeface="Arial" panose="020B0604020202020204" pitchFamily="34" charset="0"/>
                <a:ea typeface="Merriweather"/>
                <a:cs typeface="Arial" panose="020B0604020202020204" pitchFamily="34" charset="0"/>
                <a:sym typeface="Merriweather"/>
              </a:endParaRPr>
            </a:p>
          </p:txBody>
        </p:sp>
        <p:cxnSp>
          <p:nvCxnSpPr>
            <p:cNvPr id="57" name="Google Shape;123;p15"/>
            <p:cNvCxnSpPr/>
            <p:nvPr/>
          </p:nvCxnSpPr>
          <p:spPr>
            <a:xfrm>
              <a:off x="38088" y="389565"/>
              <a:ext cx="3749442" cy="0"/>
            </a:xfrm>
            <a:prstGeom prst="straightConnector1">
              <a:avLst/>
            </a:prstGeom>
            <a:noFill/>
            <a:ln w="215900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58" name="Google Shape;120;p15"/>
          <p:cNvGrpSpPr/>
          <p:nvPr/>
        </p:nvGrpSpPr>
        <p:grpSpPr>
          <a:xfrm>
            <a:off x="1063053" y="3091382"/>
            <a:ext cx="2836606" cy="1511603"/>
            <a:chOff x="38088" y="-535686"/>
            <a:chExt cx="6125700" cy="2015460"/>
          </a:xfrm>
        </p:grpSpPr>
        <p:sp>
          <p:nvSpPr>
            <p:cNvPr id="59" name="Google Shape;121;p15"/>
            <p:cNvSpPr txBox="1"/>
            <p:nvPr/>
          </p:nvSpPr>
          <p:spPr>
            <a:xfrm>
              <a:off x="38088" y="535931"/>
              <a:ext cx="6125700" cy="9438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r>
                <a:rPr lang="ca-E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Religió</a:t>
              </a:r>
              <a:endParaRPr lang="ca-E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fr-FR" sz="14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Les creences i pràctiques religioses</a:t>
              </a:r>
              <a:endParaRPr lang="ca-E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Google Shape;122;p15"/>
            <p:cNvSpPr txBox="1"/>
            <p:nvPr/>
          </p:nvSpPr>
          <p:spPr>
            <a:xfrm>
              <a:off x="38101" y="-535686"/>
              <a:ext cx="4516298" cy="9126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>
                <a:lnSpc>
                  <a:spcPct val="139005"/>
                </a:lnSpc>
                <a:buClr>
                  <a:srgbClr val="000000"/>
                </a:buClr>
                <a:buSzPts val="6799"/>
              </a:pPr>
              <a:r>
                <a:rPr lang="en-US" sz="3200" b="1" i="0" u="none" strike="noStrike" cap="none" dirty="0" smtClean="0">
                  <a:solidFill>
                    <a:srgbClr val="507C89"/>
                  </a:solidFill>
                  <a:latin typeface="Arial" panose="020B0604020202020204" pitchFamily="34" charset="0"/>
                  <a:ea typeface="Merriweather"/>
                  <a:cs typeface="Arial" panose="020B0604020202020204" pitchFamily="34" charset="0"/>
                  <a:sym typeface="Merriweather"/>
                </a:rPr>
                <a:t>4,77</a:t>
              </a:r>
              <a:endParaRPr sz="3200" b="1" i="0" u="none" strike="noStrike" cap="none" dirty="0">
                <a:solidFill>
                  <a:srgbClr val="507C89"/>
                </a:solidFill>
                <a:latin typeface="Arial" panose="020B0604020202020204" pitchFamily="34" charset="0"/>
                <a:ea typeface="Merriweather"/>
                <a:cs typeface="Arial" panose="020B0604020202020204" pitchFamily="34" charset="0"/>
                <a:sym typeface="Merriweather"/>
              </a:endParaRPr>
            </a:p>
          </p:txBody>
        </p:sp>
        <p:cxnSp>
          <p:nvCxnSpPr>
            <p:cNvPr id="61" name="Google Shape;123;p15"/>
            <p:cNvCxnSpPr/>
            <p:nvPr/>
          </p:nvCxnSpPr>
          <p:spPr>
            <a:xfrm>
              <a:off x="38088" y="389565"/>
              <a:ext cx="3708323" cy="0"/>
            </a:xfrm>
            <a:prstGeom prst="straightConnector1">
              <a:avLst/>
            </a:prstGeom>
            <a:noFill/>
            <a:ln w="215900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" name="Agrupa 1"/>
          <p:cNvGrpSpPr/>
          <p:nvPr/>
        </p:nvGrpSpPr>
        <p:grpSpPr>
          <a:xfrm>
            <a:off x="9714952" y="3091382"/>
            <a:ext cx="1586357" cy="1284585"/>
            <a:chOff x="9714952" y="3247500"/>
            <a:chExt cx="1586357" cy="1284585"/>
          </a:xfrm>
        </p:grpSpPr>
        <p:sp>
          <p:nvSpPr>
            <p:cNvPr id="63" name="Google Shape;121;p15"/>
            <p:cNvSpPr txBox="1"/>
            <p:nvPr/>
          </p:nvSpPr>
          <p:spPr>
            <a:xfrm>
              <a:off x="9714952" y="4039642"/>
              <a:ext cx="1479600" cy="4924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r>
                <a:rPr lang="ca-E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Pobresa</a:t>
              </a:r>
              <a:endParaRPr lang="ca-E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14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 pobresa</a:t>
              </a:r>
              <a:endParaRPr lang="ca-E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Google Shape;122;p15"/>
            <p:cNvSpPr txBox="1"/>
            <p:nvPr/>
          </p:nvSpPr>
          <p:spPr>
            <a:xfrm>
              <a:off x="9714958" y="3247500"/>
              <a:ext cx="1586351" cy="68448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>
                <a:lnSpc>
                  <a:spcPct val="139005"/>
                </a:lnSpc>
                <a:buClr>
                  <a:srgbClr val="000000"/>
                </a:buClr>
                <a:buSzPts val="6799"/>
              </a:pPr>
              <a:r>
                <a:rPr lang="en-US" sz="3200" b="1" i="0" u="none" strike="noStrike" cap="none" dirty="0" smtClean="0">
                  <a:solidFill>
                    <a:srgbClr val="507C89"/>
                  </a:solidFill>
                  <a:latin typeface="Arial" panose="020B0604020202020204" pitchFamily="34" charset="0"/>
                  <a:ea typeface="Merriweather"/>
                  <a:cs typeface="Arial" panose="020B0604020202020204" pitchFamily="34" charset="0"/>
                  <a:sym typeface="Merriweather"/>
                </a:rPr>
                <a:t>4,11</a:t>
              </a:r>
              <a:endParaRPr sz="3200" b="1" i="0" u="none" strike="noStrike" cap="none" dirty="0">
                <a:solidFill>
                  <a:srgbClr val="507C89"/>
                </a:solidFill>
                <a:latin typeface="Arial" panose="020B0604020202020204" pitchFamily="34" charset="0"/>
                <a:ea typeface="Merriweather"/>
                <a:cs typeface="Arial" panose="020B0604020202020204" pitchFamily="34" charset="0"/>
                <a:sym typeface="Merriweather"/>
              </a:endParaRPr>
            </a:p>
          </p:txBody>
        </p:sp>
        <p:cxnSp>
          <p:nvCxnSpPr>
            <p:cNvPr id="65" name="Google Shape;123;p15"/>
            <p:cNvCxnSpPr/>
            <p:nvPr/>
          </p:nvCxnSpPr>
          <p:spPr>
            <a:xfrm>
              <a:off x="9714952" y="3929867"/>
              <a:ext cx="1479600" cy="0"/>
            </a:xfrm>
            <a:prstGeom prst="straightConnector1">
              <a:avLst/>
            </a:prstGeom>
            <a:noFill/>
            <a:ln w="215900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67" name="Google Shape;121;p15"/>
          <p:cNvSpPr txBox="1"/>
          <p:nvPr/>
        </p:nvSpPr>
        <p:spPr>
          <a:xfrm>
            <a:off x="1063357" y="5439684"/>
            <a:ext cx="4272572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r>
              <a:rPr lang="ca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Edat</a:t>
            </a:r>
            <a:endParaRPr lang="ca-E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a-E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 </a:t>
            </a:r>
            <a:r>
              <a:rPr lang="ca-E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 joves no hi ha </a:t>
            </a:r>
            <a:r>
              <a:rPr lang="ca-E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problemes </a:t>
            </a:r>
            <a:r>
              <a:rPr lang="ca-E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ca-E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VM</a:t>
            </a:r>
            <a:endParaRPr lang="ca-E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Google Shape;122;p15"/>
          <p:cNvSpPr txBox="1"/>
          <p:nvPr/>
        </p:nvSpPr>
        <p:spPr>
          <a:xfrm>
            <a:off x="1063363" y="4602985"/>
            <a:ext cx="2123562" cy="684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900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99"/>
              <a:buFont typeface="Arial"/>
              <a:buNone/>
            </a:pPr>
            <a:r>
              <a:rPr lang="en-US" sz="3200" b="1" i="0" u="none" strike="noStrike" cap="none" dirty="0" smtClean="0">
                <a:solidFill>
                  <a:srgbClr val="507C89"/>
                </a:solidFill>
                <a:latin typeface="Arial" panose="020B0604020202020204" pitchFamily="34" charset="0"/>
                <a:ea typeface="Merriweather"/>
                <a:cs typeface="Arial" panose="020B0604020202020204" pitchFamily="34" charset="0"/>
                <a:sym typeface="Merriweather"/>
              </a:rPr>
              <a:t>3,42</a:t>
            </a:r>
            <a:endParaRPr sz="1200" b="1" i="1" u="none" strike="noStrike" cap="none" dirty="0">
              <a:solidFill>
                <a:schemeClr val="accent2"/>
              </a:solidFill>
              <a:latin typeface="Arial" panose="020B0604020202020204" pitchFamily="34" charset="0"/>
              <a:ea typeface="Merriweather"/>
              <a:cs typeface="Arial" panose="020B0604020202020204" pitchFamily="34" charset="0"/>
              <a:sym typeface="Merriweather"/>
            </a:endParaRPr>
          </a:p>
        </p:txBody>
      </p:sp>
      <p:cxnSp>
        <p:nvCxnSpPr>
          <p:cNvPr id="69" name="Google Shape;123;p15"/>
          <p:cNvCxnSpPr/>
          <p:nvPr/>
        </p:nvCxnSpPr>
        <p:spPr>
          <a:xfrm>
            <a:off x="1063357" y="5329909"/>
            <a:ext cx="1231200" cy="0"/>
          </a:xfrm>
          <a:prstGeom prst="straightConnector1">
            <a:avLst/>
          </a:prstGeom>
          <a:noFill/>
          <a:ln w="215900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70" name="Google Shape;120;p15"/>
          <p:cNvGrpSpPr/>
          <p:nvPr/>
        </p:nvGrpSpPr>
        <p:grpSpPr>
          <a:xfrm>
            <a:off x="1091725" y="1654150"/>
            <a:ext cx="2836606" cy="1284585"/>
            <a:chOff x="38088" y="-520254"/>
            <a:chExt cx="6125700" cy="1712772"/>
          </a:xfrm>
        </p:grpSpPr>
        <p:sp>
          <p:nvSpPr>
            <p:cNvPr id="71" name="Google Shape;121;p15"/>
            <p:cNvSpPr txBox="1"/>
            <p:nvPr/>
          </p:nvSpPr>
          <p:spPr>
            <a:xfrm>
              <a:off x="38088" y="535931"/>
              <a:ext cx="6125700" cy="6565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r>
                <a:rPr lang="ca-E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Nivell educatiu</a:t>
              </a:r>
              <a:endParaRPr lang="ca-E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fr-FR" sz="14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 baix nivell educatiu</a:t>
              </a:r>
              <a:endParaRPr lang="ca-E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Google Shape;122;p15"/>
            <p:cNvSpPr txBox="1"/>
            <p:nvPr/>
          </p:nvSpPr>
          <p:spPr>
            <a:xfrm>
              <a:off x="38101" y="-520254"/>
              <a:ext cx="5575682" cy="9126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39005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799"/>
                <a:buFont typeface="Arial"/>
                <a:buNone/>
              </a:pPr>
              <a:r>
                <a:rPr lang="en-US" sz="3200" b="1" i="0" u="none" strike="noStrike" cap="none" dirty="0" smtClean="0">
                  <a:solidFill>
                    <a:srgbClr val="507C89"/>
                  </a:solidFill>
                  <a:latin typeface="Arial" panose="020B0604020202020204" pitchFamily="34" charset="0"/>
                  <a:ea typeface="Merriweather"/>
                  <a:cs typeface="Arial" panose="020B0604020202020204" pitchFamily="34" charset="0"/>
                  <a:sym typeface="Merriweather"/>
                </a:rPr>
                <a:t>5,82</a:t>
              </a:r>
              <a:endParaRPr sz="1200" b="1" i="1" u="none" strike="noStrike" cap="none" dirty="0">
                <a:solidFill>
                  <a:schemeClr val="accent2"/>
                </a:solidFill>
                <a:latin typeface="Arial" panose="020B0604020202020204" pitchFamily="34" charset="0"/>
                <a:ea typeface="Merriweather"/>
                <a:cs typeface="Arial" panose="020B0604020202020204" pitchFamily="34" charset="0"/>
                <a:sym typeface="Merriweather"/>
              </a:endParaRPr>
            </a:p>
          </p:txBody>
        </p:sp>
        <p:cxnSp>
          <p:nvCxnSpPr>
            <p:cNvPr id="73" name="Google Shape;123;p15"/>
            <p:cNvCxnSpPr/>
            <p:nvPr/>
          </p:nvCxnSpPr>
          <p:spPr>
            <a:xfrm>
              <a:off x="38088" y="389565"/>
              <a:ext cx="4524621" cy="0"/>
            </a:xfrm>
            <a:prstGeom prst="straightConnector1">
              <a:avLst/>
            </a:prstGeom>
            <a:noFill/>
            <a:ln w="215900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42" name="Agrupa 41"/>
          <p:cNvGrpSpPr>
            <a:grpSpLocks noChangeAspect="1"/>
          </p:cNvGrpSpPr>
          <p:nvPr/>
        </p:nvGrpSpPr>
        <p:grpSpPr>
          <a:xfrm>
            <a:off x="386732" y="214751"/>
            <a:ext cx="1440000" cy="1440000"/>
            <a:chOff x="4476000" y="1855021"/>
            <a:chExt cx="3240000" cy="3240000"/>
          </a:xfrm>
        </p:grpSpPr>
        <p:sp>
          <p:nvSpPr>
            <p:cNvPr id="43" name="Google Shape;382;p20"/>
            <p:cNvSpPr/>
            <p:nvPr/>
          </p:nvSpPr>
          <p:spPr>
            <a:xfrm>
              <a:off x="4476000" y="1858188"/>
              <a:ext cx="1729012" cy="1421646"/>
            </a:xfrm>
            <a:custGeom>
              <a:avLst/>
              <a:gdLst/>
              <a:ahLst/>
              <a:cxnLst/>
              <a:rect l="l" t="t" r="r" b="b"/>
              <a:pathLst>
                <a:path w="105887" h="87064" extrusionOk="0">
                  <a:moveTo>
                    <a:pt x="0" y="0"/>
                  </a:moveTo>
                  <a:lnTo>
                    <a:pt x="0" y="39127"/>
                  </a:lnTo>
                  <a:lnTo>
                    <a:pt x="0" y="61490"/>
                  </a:lnTo>
                  <a:lnTo>
                    <a:pt x="0" y="87063"/>
                  </a:lnTo>
                  <a:lnTo>
                    <a:pt x="27746" y="87063"/>
                  </a:lnTo>
                  <a:lnTo>
                    <a:pt x="27702" y="87018"/>
                  </a:lnTo>
                  <a:lnTo>
                    <a:pt x="27746" y="87018"/>
                  </a:lnTo>
                  <a:cubicBezTo>
                    <a:pt x="28526" y="87017"/>
                    <a:pt x="29307" y="86929"/>
                    <a:pt x="30093" y="86882"/>
                  </a:cubicBezTo>
                  <a:cubicBezTo>
                    <a:pt x="29069" y="75368"/>
                    <a:pt x="34002" y="68233"/>
                    <a:pt x="43187" y="67938"/>
                  </a:cubicBezTo>
                  <a:cubicBezTo>
                    <a:pt x="43363" y="67933"/>
                    <a:pt x="43538" y="67930"/>
                    <a:pt x="43713" y="67930"/>
                  </a:cubicBezTo>
                  <a:cubicBezTo>
                    <a:pt x="47496" y="67930"/>
                    <a:pt x="50915" y="69263"/>
                    <a:pt x="53581" y="72088"/>
                  </a:cubicBezTo>
                  <a:cubicBezTo>
                    <a:pt x="57521" y="76263"/>
                    <a:pt x="58510" y="81240"/>
                    <a:pt x="56917" y="86706"/>
                  </a:cubicBezTo>
                  <a:cubicBezTo>
                    <a:pt x="57387" y="86850"/>
                    <a:pt x="57613" y="86978"/>
                    <a:pt x="57837" y="86979"/>
                  </a:cubicBezTo>
                  <a:cubicBezTo>
                    <a:pt x="66964" y="86999"/>
                    <a:pt x="76090" y="86977"/>
                    <a:pt x="85217" y="87042"/>
                  </a:cubicBezTo>
                  <a:cubicBezTo>
                    <a:pt x="85230" y="87042"/>
                    <a:pt x="85243" y="87042"/>
                    <a:pt x="85255" y="87042"/>
                  </a:cubicBezTo>
                  <a:cubicBezTo>
                    <a:pt x="85418" y="87042"/>
                    <a:pt x="85562" y="87030"/>
                    <a:pt x="85695" y="87013"/>
                  </a:cubicBezTo>
                  <a:lnTo>
                    <a:pt x="86948" y="87013"/>
                  </a:lnTo>
                  <a:lnTo>
                    <a:pt x="86948" y="85755"/>
                  </a:lnTo>
                  <a:cubicBezTo>
                    <a:pt x="86986" y="85428"/>
                    <a:pt x="86977" y="85061"/>
                    <a:pt x="86977" y="84681"/>
                  </a:cubicBezTo>
                  <a:cubicBezTo>
                    <a:pt x="86965" y="76274"/>
                    <a:pt x="86968" y="67866"/>
                    <a:pt x="86976" y="59457"/>
                  </a:cubicBezTo>
                  <a:cubicBezTo>
                    <a:pt x="86977" y="58620"/>
                    <a:pt x="87049" y="57783"/>
                    <a:pt x="87088" y="56932"/>
                  </a:cubicBezTo>
                  <a:cubicBezTo>
                    <a:pt x="88215" y="57058"/>
                    <a:pt x="89301" y="57121"/>
                    <a:pt x="90345" y="57121"/>
                  </a:cubicBezTo>
                  <a:cubicBezTo>
                    <a:pt x="99487" y="57121"/>
                    <a:pt x="105302" y="52350"/>
                    <a:pt x="105684" y="44467"/>
                  </a:cubicBezTo>
                  <a:cubicBezTo>
                    <a:pt x="105887" y="40301"/>
                    <a:pt x="104627" y="36665"/>
                    <a:pt x="101697" y="33784"/>
                  </a:cubicBezTo>
                  <a:cubicBezTo>
                    <a:pt x="98900" y="31033"/>
                    <a:pt x="95669" y="29770"/>
                    <a:pt x="92073" y="29770"/>
                  </a:cubicBezTo>
                  <a:cubicBezTo>
                    <a:pt x="90457" y="29770"/>
                    <a:pt x="88767" y="30025"/>
                    <a:pt x="87010" y="30514"/>
                  </a:cubicBezTo>
                  <a:lnTo>
                    <a:pt x="87010" y="334"/>
                  </a:lnTo>
                  <a:cubicBezTo>
                    <a:pt x="86957" y="326"/>
                    <a:pt x="86909" y="320"/>
                    <a:pt x="86859" y="313"/>
                  </a:cubicBezTo>
                  <a:lnTo>
                    <a:pt x="8685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383;p20"/>
            <p:cNvSpPr/>
            <p:nvPr/>
          </p:nvSpPr>
          <p:spPr>
            <a:xfrm>
              <a:off x="5986973" y="3673375"/>
              <a:ext cx="1729027" cy="1421646"/>
            </a:xfrm>
            <a:custGeom>
              <a:avLst/>
              <a:gdLst/>
              <a:ahLst/>
              <a:cxnLst/>
              <a:rect l="l" t="t" r="r" b="b"/>
              <a:pathLst>
                <a:path w="105888" h="87064" extrusionOk="0">
                  <a:moveTo>
                    <a:pt x="78142" y="0"/>
                  </a:moveTo>
                  <a:lnTo>
                    <a:pt x="78187" y="46"/>
                  </a:lnTo>
                  <a:lnTo>
                    <a:pt x="78142" y="46"/>
                  </a:lnTo>
                  <a:cubicBezTo>
                    <a:pt x="77361" y="46"/>
                    <a:pt x="76580" y="134"/>
                    <a:pt x="75795" y="182"/>
                  </a:cubicBezTo>
                  <a:cubicBezTo>
                    <a:pt x="76818" y="11694"/>
                    <a:pt x="71886" y="18831"/>
                    <a:pt x="62701" y="19125"/>
                  </a:cubicBezTo>
                  <a:cubicBezTo>
                    <a:pt x="62525" y="19131"/>
                    <a:pt x="62350" y="19134"/>
                    <a:pt x="62175" y="19134"/>
                  </a:cubicBezTo>
                  <a:cubicBezTo>
                    <a:pt x="58391" y="19134"/>
                    <a:pt x="54972" y="17801"/>
                    <a:pt x="52306" y="14976"/>
                  </a:cubicBezTo>
                  <a:cubicBezTo>
                    <a:pt x="48366" y="10801"/>
                    <a:pt x="47377" y="5824"/>
                    <a:pt x="48971" y="356"/>
                  </a:cubicBezTo>
                  <a:cubicBezTo>
                    <a:pt x="48500" y="214"/>
                    <a:pt x="48276" y="86"/>
                    <a:pt x="48050" y="85"/>
                  </a:cubicBezTo>
                  <a:cubicBezTo>
                    <a:pt x="38923" y="65"/>
                    <a:pt x="29797" y="86"/>
                    <a:pt x="20671" y="21"/>
                  </a:cubicBezTo>
                  <a:cubicBezTo>
                    <a:pt x="20664" y="21"/>
                    <a:pt x="20657" y="21"/>
                    <a:pt x="20650" y="21"/>
                  </a:cubicBezTo>
                  <a:cubicBezTo>
                    <a:pt x="20480" y="21"/>
                    <a:pt x="20331" y="33"/>
                    <a:pt x="20192" y="51"/>
                  </a:cubicBezTo>
                  <a:lnTo>
                    <a:pt x="18939" y="51"/>
                  </a:lnTo>
                  <a:lnTo>
                    <a:pt x="18939" y="1308"/>
                  </a:lnTo>
                  <a:cubicBezTo>
                    <a:pt x="18901" y="1636"/>
                    <a:pt x="18910" y="2003"/>
                    <a:pt x="18911" y="2382"/>
                  </a:cubicBezTo>
                  <a:cubicBezTo>
                    <a:pt x="18923" y="10790"/>
                    <a:pt x="18919" y="19198"/>
                    <a:pt x="18911" y="27606"/>
                  </a:cubicBezTo>
                  <a:cubicBezTo>
                    <a:pt x="18910" y="28444"/>
                    <a:pt x="18838" y="29281"/>
                    <a:pt x="18799" y="30132"/>
                  </a:cubicBezTo>
                  <a:cubicBezTo>
                    <a:pt x="17672" y="30005"/>
                    <a:pt x="16585" y="29943"/>
                    <a:pt x="15541" y="29943"/>
                  </a:cubicBezTo>
                  <a:cubicBezTo>
                    <a:pt x="6399" y="29943"/>
                    <a:pt x="585" y="34714"/>
                    <a:pt x="203" y="42596"/>
                  </a:cubicBezTo>
                  <a:cubicBezTo>
                    <a:pt x="1" y="46762"/>
                    <a:pt x="1261" y="50399"/>
                    <a:pt x="4191" y="53280"/>
                  </a:cubicBezTo>
                  <a:cubicBezTo>
                    <a:pt x="6988" y="56031"/>
                    <a:pt x="10220" y="57293"/>
                    <a:pt x="13816" y="57293"/>
                  </a:cubicBezTo>
                  <a:cubicBezTo>
                    <a:pt x="15432" y="57293"/>
                    <a:pt x="17121" y="57038"/>
                    <a:pt x="18877" y="56549"/>
                  </a:cubicBezTo>
                  <a:lnTo>
                    <a:pt x="18877" y="86730"/>
                  </a:lnTo>
                  <a:cubicBezTo>
                    <a:pt x="18932" y="86736"/>
                    <a:pt x="18979" y="86743"/>
                    <a:pt x="19029" y="86750"/>
                  </a:cubicBezTo>
                  <a:lnTo>
                    <a:pt x="19029" y="87064"/>
                  </a:lnTo>
                  <a:lnTo>
                    <a:pt x="105887" y="87064"/>
                  </a:lnTo>
                  <a:lnTo>
                    <a:pt x="105887" y="47937"/>
                  </a:lnTo>
                  <a:lnTo>
                    <a:pt x="105887" y="25572"/>
                  </a:lnTo>
                  <a:lnTo>
                    <a:pt x="105887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384;p20"/>
            <p:cNvSpPr/>
            <p:nvPr/>
          </p:nvSpPr>
          <p:spPr>
            <a:xfrm>
              <a:off x="6291196" y="1855021"/>
              <a:ext cx="1421638" cy="1726062"/>
            </a:xfrm>
            <a:custGeom>
              <a:avLst/>
              <a:gdLst/>
              <a:ahLst/>
              <a:cxnLst/>
              <a:rect l="l" t="t" r="r" b="b"/>
              <a:pathLst>
                <a:path w="87063" h="105707" extrusionOk="0">
                  <a:moveTo>
                    <a:pt x="0" y="0"/>
                  </a:moveTo>
                  <a:lnTo>
                    <a:pt x="0" y="27746"/>
                  </a:lnTo>
                  <a:lnTo>
                    <a:pt x="44" y="27702"/>
                  </a:lnTo>
                  <a:lnTo>
                    <a:pt x="44" y="27746"/>
                  </a:lnTo>
                  <a:cubicBezTo>
                    <a:pt x="45" y="28527"/>
                    <a:pt x="134" y="29307"/>
                    <a:pt x="182" y="30093"/>
                  </a:cubicBezTo>
                  <a:cubicBezTo>
                    <a:pt x="1184" y="30004"/>
                    <a:pt x="2152" y="29960"/>
                    <a:pt x="3086" y="29960"/>
                  </a:cubicBezTo>
                  <a:cubicBezTo>
                    <a:pt x="12884" y="29960"/>
                    <a:pt x="18855" y="34802"/>
                    <a:pt x="19125" y="43187"/>
                  </a:cubicBezTo>
                  <a:cubicBezTo>
                    <a:pt x="19253" y="47180"/>
                    <a:pt x="17931" y="50792"/>
                    <a:pt x="14975" y="53582"/>
                  </a:cubicBezTo>
                  <a:cubicBezTo>
                    <a:pt x="12061" y="56332"/>
                    <a:pt x="8756" y="57644"/>
                    <a:pt x="5167" y="57644"/>
                  </a:cubicBezTo>
                  <a:cubicBezTo>
                    <a:pt x="3614" y="57644"/>
                    <a:pt x="2007" y="57399"/>
                    <a:pt x="356" y="56917"/>
                  </a:cubicBezTo>
                  <a:cubicBezTo>
                    <a:pt x="213" y="57387"/>
                    <a:pt x="84" y="57613"/>
                    <a:pt x="84" y="57838"/>
                  </a:cubicBezTo>
                  <a:cubicBezTo>
                    <a:pt x="64" y="66964"/>
                    <a:pt x="85" y="76092"/>
                    <a:pt x="21" y="85217"/>
                  </a:cubicBezTo>
                  <a:cubicBezTo>
                    <a:pt x="20" y="85396"/>
                    <a:pt x="32" y="85551"/>
                    <a:pt x="50" y="85695"/>
                  </a:cubicBezTo>
                  <a:lnTo>
                    <a:pt x="50" y="86949"/>
                  </a:lnTo>
                  <a:lnTo>
                    <a:pt x="1308" y="86949"/>
                  </a:lnTo>
                  <a:cubicBezTo>
                    <a:pt x="1523" y="86974"/>
                    <a:pt x="1754" y="86979"/>
                    <a:pt x="1994" y="86979"/>
                  </a:cubicBezTo>
                  <a:cubicBezTo>
                    <a:pt x="2121" y="86979"/>
                    <a:pt x="2250" y="86977"/>
                    <a:pt x="2381" y="86977"/>
                  </a:cubicBezTo>
                  <a:cubicBezTo>
                    <a:pt x="6289" y="86972"/>
                    <a:pt x="10198" y="86969"/>
                    <a:pt x="14106" y="86969"/>
                  </a:cubicBezTo>
                  <a:cubicBezTo>
                    <a:pt x="18606" y="86969"/>
                    <a:pt x="23105" y="86972"/>
                    <a:pt x="27605" y="86977"/>
                  </a:cubicBezTo>
                  <a:cubicBezTo>
                    <a:pt x="28442" y="86977"/>
                    <a:pt x="29280" y="87049"/>
                    <a:pt x="30131" y="87088"/>
                  </a:cubicBezTo>
                  <a:cubicBezTo>
                    <a:pt x="28894" y="98090"/>
                    <a:pt x="33813" y="105259"/>
                    <a:pt x="42595" y="105686"/>
                  </a:cubicBezTo>
                  <a:cubicBezTo>
                    <a:pt x="42881" y="105700"/>
                    <a:pt x="43163" y="105706"/>
                    <a:pt x="43444" y="105706"/>
                  </a:cubicBezTo>
                  <a:cubicBezTo>
                    <a:pt x="47257" y="105706"/>
                    <a:pt x="50596" y="104426"/>
                    <a:pt x="53280" y="101697"/>
                  </a:cubicBezTo>
                  <a:cubicBezTo>
                    <a:pt x="57266" y="97644"/>
                    <a:pt x="58126" y="92677"/>
                    <a:pt x="56548" y="87010"/>
                  </a:cubicBezTo>
                  <a:lnTo>
                    <a:pt x="86730" y="87010"/>
                  </a:lnTo>
                  <a:cubicBezTo>
                    <a:pt x="86736" y="86957"/>
                    <a:pt x="86743" y="86910"/>
                    <a:pt x="86749" y="86859"/>
                  </a:cubicBezTo>
                  <a:lnTo>
                    <a:pt x="87062" y="86859"/>
                  </a:lnTo>
                  <a:lnTo>
                    <a:pt x="87062" y="0"/>
                  </a:lnTo>
                  <a:close/>
                </a:path>
              </a:pathLst>
            </a:custGeom>
            <a:solidFill>
              <a:srgbClr val="507C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385;p20"/>
            <p:cNvSpPr/>
            <p:nvPr/>
          </p:nvSpPr>
          <p:spPr>
            <a:xfrm>
              <a:off x="4479167" y="3368958"/>
              <a:ext cx="1421654" cy="1726047"/>
            </a:xfrm>
            <a:custGeom>
              <a:avLst/>
              <a:gdLst/>
              <a:ahLst/>
              <a:cxnLst/>
              <a:rect l="l" t="t" r="r" b="b"/>
              <a:pathLst>
                <a:path w="87064" h="105706" extrusionOk="0">
                  <a:moveTo>
                    <a:pt x="43615" y="0"/>
                  </a:moveTo>
                  <a:cubicBezTo>
                    <a:pt x="39804" y="0"/>
                    <a:pt x="36467" y="1281"/>
                    <a:pt x="33783" y="4009"/>
                  </a:cubicBezTo>
                  <a:cubicBezTo>
                    <a:pt x="29796" y="8062"/>
                    <a:pt x="28937" y="13029"/>
                    <a:pt x="30514" y="18696"/>
                  </a:cubicBezTo>
                  <a:lnTo>
                    <a:pt x="333" y="18696"/>
                  </a:lnTo>
                  <a:cubicBezTo>
                    <a:pt x="326" y="18750"/>
                    <a:pt x="320" y="18797"/>
                    <a:pt x="313" y="18848"/>
                  </a:cubicBezTo>
                  <a:lnTo>
                    <a:pt x="0" y="18848"/>
                  </a:lnTo>
                  <a:lnTo>
                    <a:pt x="0" y="105706"/>
                  </a:lnTo>
                  <a:lnTo>
                    <a:pt x="87063" y="105706"/>
                  </a:lnTo>
                  <a:lnTo>
                    <a:pt x="87063" y="77960"/>
                  </a:lnTo>
                  <a:lnTo>
                    <a:pt x="87018" y="78005"/>
                  </a:lnTo>
                  <a:lnTo>
                    <a:pt x="87018" y="77960"/>
                  </a:lnTo>
                  <a:cubicBezTo>
                    <a:pt x="87017" y="77179"/>
                    <a:pt x="86929" y="76399"/>
                    <a:pt x="86882" y="75613"/>
                  </a:cubicBezTo>
                  <a:cubicBezTo>
                    <a:pt x="85880" y="75702"/>
                    <a:pt x="84911" y="75746"/>
                    <a:pt x="83977" y="75746"/>
                  </a:cubicBezTo>
                  <a:cubicBezTo>
                    <a:pt x="74178" y="75746"/>
                    <a:pt x="68207" y="70905"/>
                    <a:pt x="67937" y="62520"/>
                  </a:cubicBezTo>
                  <a:cubicBezTo>
                    <a:pt x="67809" y="58526"/>
                    <a:pt x="69132" y="54913"/>
                    <a:pt x="72088" y="52124"/>
                  </a:cubicBezTo>
                  <a:cubicBezTo>
                    <a:pt x="75001" y="49374"/>
                    <a:pt x="78306" y="48062"/>
                    <a:pt x="81895" y="48062"/>
                  </a:cubicBezTo>
                  <a:cubicBezTo>
                    <a:pt x="83448" y="48062"/>
                    <a:pt x="85055" y="48308"/>
                    <a:pt x="86706" y="48789"/>
                  </a:cubicBezTo>
                  <a:cubicBezTo>
                    <a:pt x="86850" y="48319"/>
                    <a:pt x="86978" y="48094"/>
                    <a:pt x="86979" y="47868"/>
                  </a:cubicBezTo>
                  <a:cubicBezTo>
                    <a:pt x="86998" y="38742"/>
                    <a:pt x="86977" y="29615"/>
                    <a:pt x="87042" y="20489"/>
                  </a:cubicBezTo>
                  <a:cubicBezTo>
                    <a:pt x="87044" y="20310"/>
                    <a:pt x="87031" y="20155"/>
                    <a:pt x="87012" y="20011"/>
                  </a:cubicBezTo>
                  <a:lnTo>
                    <a:pt x="87012" y="18757"/>
                  </a:lnTo>
                  <a:lnTo>
                    <a:pt x="85754" y="18757"/>
                  </a:lnTo>
                  <a:cubicBezTo>
                    <a:pt x="85541" y="18733"/>
                    <a:pt x="85312" y="18728"/>
                    <a:pt x="85073" y="18728"/>
                  </a:cubicBezTo>
                  <a:cubicBezTo>
                    <a:pt x="84945" y="18728"/>
                    <a:pt x="84814" y="18729"/>
                    <a:pt x="84681" y="18730"/>
                  </a:cubicBezTo>
                  <a:cubicBezTo>
                    <a:pt x="80686" y="18735"/>
                    <a:pt x="76690" y="18737"/>
                    <a:pt x="72695" y="18737"/>
                  </a:cubicBezTo>
                  <a:cubicBezTo>
                    <a:pt x="68282" y="18737"/>
                    <a:pt x="63870" y="18734"/>
                    <a:pt x="59457" y="18730"/>
                  </a:cubicBezTo>
                  <a:cubicBezTo>
                    <a:pt x="58620" y="18729"/>
                    <a:pt x="57783" y="18658"/>
                    <a:pt x="56931" y="18618"/>
                  </a:cubicBezTo>
                  <a:cubicBezTo>
                    <a:pt x="58169" y="7616"/>
                    <a:pt x="53249" y="447"/>
                    <a:pt x="44467" y="21"/>
                  </a:cubicBezTo>
                  <a:cubicBezTo>
                    <a:pt x="44181" y="7"/>
                    <a:pt x="43897" y="0"/>
                    <a:pt x="4361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20751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QuadreDeText 44"/>
          <p:cNvSpPr txBox="1"/>
          <p:nvPr/>
        </p:nvSpPr>
        <p:spPr>
          <a:xfrm>
            <a:off x="1998825" y="529786"/>
            <a:ext cx="9154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Masclisme estructural | Patriarcat</a:t>
            </a:r>
            <a:endParaRPr lang="ca-E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Google Shape;121;p15"/>
          <p:cNvSpPr txBox="1"/>
          <p:nvPr/>
        </p:nvSpPr>
        <p:spPr>
          <a:xfrm>
            <a:off x="6795818" y="3024918"/>
            <a:ext cx="3667696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r>
              <a:rPr lang="ca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Masclisme</a:t>
            </a:r>
            <a:endParaRPr lang="ca-E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masclisme, la creença </a:t>
            </a:r>
            <a:r>
              <a:rPr lang="fr-FR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lang="fr-FR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 homes han de tenir poder sobre les dones</a:t>
            </a:r>
            <a:endParaRPr lang="ca-E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Google Shape;122;p15"/>
          <p:cNvSpPr txBox="1"/>
          <p:nvPr/>
        </p:nvSpPr>
        <p:spPr>
          <a:xfrm>
            <a:off x="6795824" y="2205343"/>
            <a:ext cx="3161088" cy="684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39005"/>
              </a:lnSpc>
              <a:buClr>
                <a:srgbClr val="000000"/>
              </a:buClr>
              <a:buSzPts val="6799"/>
            </a:pPr>
            <a:r>
              <a:rPr lang="en-US" sz="3200" b="1" i="0" u="none" strike="noStrike" cap="none" dirty="0" smtClean="0">
                <a:solidFill>
                  <a:srgbClr val="507C89"/>
                </a:solidFill>
                <a:latin typeface="Arial" panose="020B0604020202020204" pitchFamily="34" charset="0"/>
                <a:ea typeface="Merriweather"/>
                <a:cs typeface="Arial" panose="020B0604020202020204" pitchFamily="34" charset="0"/>
                <a:sym typeface="Merriweather"/>
              </a:rPr>
              <a:t>5,24</a:t>
            </a:r>
            <a:endParaRPr sz="3200" b="1" i="0" u="none" strike="noStrike" cap="none" dirty="0">
              <a:solidFill>
                <a:srgbClr val="507C89"/>
              </a:solidFill>
              <a:latin typeface="Arial" panose="020B0604020202020204" pitchFamily="34" charset="0"/>
              <a:ea typeface="Merriweather"/>
              <a:cs typeface="Arial" panose="020B0604020202020204" pitchFamily="34" charset="0"/>
              <a:sym typeface="Merriweather"/>
            </a:endParaRPr>
          </a:p>
        </p:txBody>
      </p:sp>
      <p:cxnSp>
        <p:nvCxnSpPr>
          <p:cNvPr id="33" name="Google Shape;123;p15"/>
          <p:cNvCxnSpPr/>
          <p:nvPr/>
        </p:nvCxnSpPr>
        <p:spPr>
          <a:xfrm>
            <a:off x="6795818" y="2915142"/>
            <a:ext cx="1886400" cy="0"/>
          </a:xfrm>
          <a:prstGeom prst="straightConnector1">
            <a:avLst/>
          </a:prstGeom>
          <a:noFill/>
          <a:ln w="215900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5" name="Google Shape;121;p15"/>
          <p:cNvSpPr txBox="1"/>
          <p:nvPr/>
        </p:nvSpPr>
        <p:spPr>
          <a:xfrm>
            <a:off x="6795817" y="4884438"/>
            <a:ext cx="4061235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r>
              <a:rPr lang="ca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Tendència natural</a:t>
            </a:r>
            <a:endParaRPr lang="ca-E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a-E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tendència natural dels homes a la violència</a:t>
            </a:r>
          </a:p>
        </p:txBody>
      </p:sp>
      <p:sp>
        <p:nvSpPr>
          <p:cNvPr id="36" name="Google Shape;122;p15"/>
          <p:cNvSpPr txBox="1"/>
          <p:nvPr/>
        </p:nvSpPr>
        <p:spPr>
          <a:xfrm>
            <a:off x="6795823" y="4064863"/>
            <a:ext cx="1563259" cy="684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900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99"/>
              <a:buFont typeface="Arial"/>
              <a:buNone/>
            </a:pPr>
            <a:r>
              <a:rPr lang="en-US" sz="3200" b="1" i="0" u="none" strike="noStrike" cap="none" dirty="0" smtClean="0">
                <a:solidFill>
                  <a:srgbClr val="507C89"/>
                </a:solidFill>
                <a:latin typeface="Arial" panose="020B0604020202020204" pitchFamily="34" charset="0"/>
                <a:ea typeface="Merriweather"/>
                <a:cs typeface="Arial" panose="020B0604020202020204" pitchFamily="34" charset="0"/>
                <a:sym typeface="Merriweather"/>
              </a:rPr>
              <a:t>3,96</a:t>
            </a:r>
            <a:endParaRPr sz="1200" b="1" i="1" u="none" strike="noStrike" cap="none" dirty="0">
              <a:solidFill>
                <a:schemeClr val="accent2"/>
              </a:solidFill>
              <a:latin typeface="Arial" panose="020B0604020202020204" pitchFamily="34" charset="0"/>
              <a:ea typeface="Merriweather"/>
              <a:cs typeface="Arial" panose="020B0604020202020204" pitchFamily="34" charset="0"/>
              <a:sym typeface="Merriweather"/>
            </a:endParaRPr>
          </a:p>
        </p:txBody>
      </p:sp>
      <p:cxnSp>
        <p:nvCxnSpPr>
          <p:cNvPr id="37" name="Google Shape;123;p15"/>
          <p:cNvCxnSpPr/>
          <p:nvPr/>
        </p:nvCxnSpPr>
        <p:spPr>
          <a:xfrm>
            <a:off x="6795818" y="4774662"/>
            <a:ext cx="1425600" cy="0"/>
          </a:xfrm>
          <a:prstGeom prst="straightConnector1">
            <a:avLst/>
          </a:prstGeom>
          <a:noFill/>
          <a:ln w="215900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121;p15"/>
          <p:cNvSpPr txBox="1"/>
          <p:nvPr/>
        </p:nvSpPr>
        <p:spPr>
          <a:xfrm>
            <a:off x="1077623" y="4884438"/>
            <a:ext cx="4350904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r>
              <a:rPr lang="ca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Canvi de rols</a:t>
            </a:r>
          </a:p>
          <a:p>
            <a:r>
              <a:rPr lang="ca-E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canvi en el paper tradicional d'homes i dones</a:t>
            </a:r>
            <a:endParaRPr lang="ca-E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Google Shape;122;p15"/>
          <p:cNvSpPr txBox="1"/>
          <p:nvPr/>
        </p:nvSpPr>
        <p:spPr>
          <a:xfrm>
            <a:off x="1077630" y="4064863"/>
            <a:ext cx="1580593" cy="684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39005"/>
              </a:lnSpc>
              <a:buClr>
                <a:srgbClr val="000000"/>
              </a:buClr>
              <a:buSzPts val="6799"/>
            </a:pPr>
            <a:r>
              <a:rPr lang="ca-ES" sz="3200" b="1" i="0" u="none" strike="noStrike" cap="none" dirty="0" smtClean="0">
                <a:solidFill>
                  <a:srgbClr val="507C89"/>
                </a:solidFill>
                <a:latin typeface="Arial" panose="020B0604020202020204" pitchFamily="34" charset="0"/>
                <a:ea typeface="Merriweather"/>
                <a:cs typeface="Arial" panose="020B0604020202020204" pitchFamily="34" charset="0"/>
                <a:sym typeface="Merriweather"/>
              </a:rPr>
              <a:t>4,12</a:t>
            </a:r>
            <a:endParaRPr lang="ca-ES" sz="3200" b="1" i="0" u="none" strike="noStrike" cap="none" dirty="0">
              <a:solidFill>
                <a:srgbClr val="507C89"/>
              </a:solidFill>
              <a:latin typeface="Arial" panose="020B0604020202020204" pitchFamily="34" charset="0"/>
              <a:ea typeface="Merriweather"/>
              <a:cs typeface="Arial" panose="020B0604020202020204" pitchFamily="34" charset="0"/>
              <a:sym typeface="Merriweather"/>
            </a:endParaRPr>
          </a:p>
        </p:txBody>
      </p:sp>
      <p:cxnSp>
        <p:nvCxnSpPr>
          <p:cNvPr id="41" name="Google Shape;123;p15"/>
          <p:cNvCxnSpPr/>
          <p:nvPr/>
        </p:nvCxnSpPr>
        <p:spPr>
          <a:xfrm>
            <a:off x="1077624" y="4774662"/>
            <a:ext cx="1483200" cy="0"/>
          </a:xfrm>
          <a:prstGeom prst="straightConnector1">
            <a:avLst/>
          </a:prstGeom>
          <a:noFill/>
          <a:ln w="215900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3" name="Google Shape;121;p15"/>
          <p:cNvSpPr txBox="1"/>
          <p:nvPr/>
        </p:nvSpPr>
        <p:spPr>
          <a:xfrm>
            <a:off x="1093178" y="3024920"/>
            <a:ext cx="4427946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r>
              <a:rPr lang="ca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Situacions anteriors</a:t>
            </a:r>
            <a:endParaRPr lang="ca-E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L'haver viscut anteriorment situacions de violència, sobretot a la infància</a:t>
            </a:r>
            <a:endParaRPr lang="ca-E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Google Shape;122;p15"/>
          <p:cNvSpPr txBox="1"/>
          <p:nvPr/>
        </p:nvSpPr>
        <p:spPr>
          <a:xfrm>
            <a:off x="1093183" y="2205345"/>
            <a:ext cx="3302354" cy="1368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39005"/>
              </a:lnSpc>
              <a:buClr>
                <a:srgbClr val="000000"/>
              </a:buClr>
              <a:buSzPts val="6799"/>
            </a:pPr>
            <a:r>
              <a:rPr lang="en-US" sz="3200" b="1" i="0" u="none" strike="noStrike" cap="none" dirty="0" smtClean="0">
                <a:solidFill>
                  <a:srgbClr val="507C89"/>
                </a:solidFill>
                <a:latin typeface="Arial" panose="020B0604020202020204" pitchFamily="34" charset="0"/>
                <a:ea typeface="Merriweather"/>
                <a:cs typeface="Arial" panose="020B0604020202020204" pitchFamily="34" charset="0"/>
                <a:sym typeface="Merriweather"/>
              </a:rPr>
              <a:t>6,50</a:t>
            </a:r>
            <a:endParaRPr lang="en-US" sz="1200" b="1" i="1" dirty="0">
              <a:solidFill>
                <a:schemeClr val="accent2"/>
              </a:solidFill>
              <a:latin typeface="Arial" panose="020B0604020202020204" pitchFamily="34" charset="0"/>
              <a:ea typeface="Merriweather"/>
              <a:cs typeface="Arial" panose="020B0604020202020204" pitchFamily="34" charset="0"/>
              <a:sym typeface="Merriweather"/>
            </a:endParaRPr>
          </a:p>
          <a:p>
            <a:pPr marL="0" marR="0" lvl="0" indent="0" algn="l" rtl="0">
              <a:lnSpc>
                <a:spcPct val="13900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99"/>
              <a:buFont typeface="Arial"/>
              <a:buNone/>
            </a:pPr>
            <a:endParaRPr sz="3200" b="1" i="0" u="none" strike="noStrike" cap="none" dirty="0">
              <a:solidFill>
                <a:srgbClr val="507C89"/>
              </a:solidFill>
              <a:latin typeface="Arial" panose="020B0604020202020204" pitchFamily="34" charset="0"/>
              <a:ea typeface="Merriweather"/>
              <a:cs typeface="Arial" panose="020B0604020202020204" pitchFamily="34" charset="0"/>
              <a:sym typeface="Merriweather"/>
            </a:endParaRPr>
          </a:p>
        </p:txBody>
      </p:sp>
      <p:cxnSp>
        <p:nvCxnSpPr>
          <p:cNvPr id="50" name="Google Shape;123;p15"/>
          <p:cNvCxnSpPr/>
          <p:nvPr/>
        </p:nvCxnSpPr>
        <p:spPr>
          <a:xfrm>
            <a:off x="1093178" y="2915144"/>
            <a:ext cx="2340000" cy="0"/>
          </a:xfrm>
          <a:prstGeom prst="straightConnector1">
            <a:avLst/>
          </a:prstGeom>
          <a:noFill/>
          <a:ln w="215900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2" name="Agrupa 21"/>
          <p:cNvGrpSpPr>
            <a:grpSpLocks noChangeAspect="1"/>
          </p:cNvGrpSpPr>
          <p:nvPr/>
        </p:nvGrpSpPr>
        <p:grpSpPr>
          <a:xfrm>
            <a:off x="386732" y="214751"/>
            <a:ext cx="1440000" cy="1440000"/>
            <a:chOff x="4476000" y="1855021"/>
            <a:chExt cx="3240000" cy="3240000"/>
          </a:xfrm>
        </p:grpSpPr>
        <p:sp>
          <p:nvSpPr>
            <p:cNvPr id="23" name="Google Shape;382;p20"/>
            <p:cNvSpPr/>
            <p:nvPr/>
          </p:nvSpPr>
          <p:spPr>
            <a:xfrm>
              <a:off x="4476000" y="1858188"/>
              <a:ext cx="1729012" cy="1421646"/>
            </a:xfrm>
            <a:custGeom>
              <a:avLst/>
              <a:gdLst/>
              <a:ahLst/>
              <a:cxnLst/>
              <a:rect l="l" t="t" r="r" b="b"/>
              <a:pathLst>
                <a:path w="105887" h="87064" extrusionOk="0">
                  <a:moveTo>
                    <a:pt x="0" y="0"/>
                  </a:moveTo>
                  <a:lnTo>
                    <a:pt x="0" y="39127"/>
                  </a:lnTo>
                  <a:lnTo>
                    <a:pt x="0" y="61490"/>
                  </a:lnTo>
                  <a:lnTo>
                    <a:pt x="0" y="87063"/>
                  </a:lnTo>
                  <a:lnTo>
                    <a:pt x="27746" y="87063"/>
                  </a:lnTo>
                  <a:lnTo>
                    <a:pt x="27702" y="87018"/>
                  </a:lnTo>
                  <a:lnTo>
                    <a:pt x="27746" y="87018"/>
                  </a:lnTo>
                  <a:cubicBezTo>
                    <a:pt x="28526" y="87017"/>
                    <a:pt x="29307" y="86929"/>
                    <a:pt x="30093" y="86882"/>
                  </a:cubicBezTo>
                  <a:cubicBezTo>
                    <a:pt x="29069" y="75368"/>
                    <a:pt x="34002" y="68233"/>
                    <a:pt x="43187" y="67938"/>
                  </a:cubicBezTo>
                  <a:cubicBezTo>
                    <a:pt x="43363" y="67933"/>
                    <a:pt x="43538" y="67930"/>
                    <a:pt x="43713" y="67930"/>
                  </a:cubicBezTo>
                  <a:cubicBezTo>
                    <a:pt x="47496" y="67930"/>
                    <a:pt x="50915" y="69263"/>
                    <a:pt x="53581" y="72088"/>
                  </a:cubicBezTo>
                  <a:cubicBezTo>
                    <a:pt x="57521" y="76263"/>
                    <a:pt x="58510" y="81240"/>
                    <a:pt x="56917" y="86706"/>
                  </a:cubicBezTo>
                  <a:cubicBezTo>
                    <a:pt x="57387" y="86850"/>
                    <a:pt x="57613" y="86978"/>
                    <a:pt x="57837" y="86979"/>
                  </a:cubicBezTo>
                  <a:cubicBezTo>
                    <a:pt x="66964" y="86999"/>
                    <a:pt x="76090" y="86977"/>
                    <a:pt x="85217" y="87042"/>
                  </a:cubicBezTo>
                  <a:cubicBezTo>
                    <a:pt x="85230" y="87042"/>
                    <a:pt x="85243" y="87042"/>
                    <a:pt x="85255" y="87042"/>
                  </a:cubicBezTo>
                  <a:cubicBezTo>
                    <a:pt x="85418" y="87042"/>
                    <a:pt x="85562" y="87030"/>
                    <a:pt x="85695" y="87013"/>
                  </a:cubicBezTo>
                  <a:lnTo>
                    <a:pt x="86948" y="87013"/>
                  </a:lnTo>
                  <a:lnTo>
                    <a:pt x="86948" y="85755"/>
                  </a:lnTo>
                  <a:cubicBezTo>
                    <a:pt x="86986" y="85428"/>
                    <a:pt x="86977" y="85061"/>
                    <a:pt x="86977" y="84681"/>
                  </a:cubicBezTo>
                  <a:cubicBezTo>
                    <a:pt x="86965" y="76274"/>
                    <a:pt x="86968" y="67866"/>
                    <a:pt x="86976" y="59457"/>
                  </a:cubicBezTo>
                  <a:cubicBezTo>
                    <a:pt x="86977" y="58620"/>
                    <a:pt x="87049" y="57783"/>
                    <a:pt x="87088" y="56932"/>
                  </a:cubicBezTo>
                  <a:cubicBezTo>
                    <a:pt x="88215" y="57058"/>
                    <a:pt x="89301" y="57121"/>
                    <a:pt x="90345" y="57121"/>
                  </a:cubicBezTo>
                  <a:cubicBezTo>
                    <a:pt x="99487" y="57121"/>
                    <a:pt x="105302" y="52350"/>
                    <a:pt x="105684" y="44467"/>
                  </a:cubicBezTo>
                  <a:cubicBezTo>
                    <a:pt x="105887" y="40301"/>
                    <a:pt x="104627" y="36665"/>
                    <a:pt x="101697" y="33784"/>
                  </a:cubicBezTo>
                  <a:cubicBezTo>
                    <a:pt x="98900" y="31033"/>
                    <a:pt x="95669" y="29770"/>
                    <a:pt x="92073" y="29770"/>
                  </a:cubicBezTo>
                  <a:cubicBezTo>
                    <a:pt x="90457" y="29770"/>
                    <a:pt x="88767" y="30025"/>
                    <a:pt x="87010" y="30514"/>
                  </a:cubicBezTo>
                  <a:lnTo>
                    <a:pt x="87010" y="334"/>
                  </a:lnTo>
                  <a:cubicBezTo>
                    <a:pt x="86957" y="326"/>
                    <a:pt x="86909" y="320"/>
                    <a:pt x="86859" y="313"/>
                  </a:cubicBezTo>
                  <a:lnTo>
                    <a:pt x="8685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383;p20"/>
            <p:cNvSpPr/>
            <p:nvPr/>
          </p:nvSpPr>
          <p:spPr>
            <a:xfrm>
              <a:off x="5986973" y="3673375"/>
              <a:ext cx="1729027" cy="1421646"/>
            </a:xfrm>
            <a:custGeom>
              <a:avLst/>
              <a:gdLst/>
              <a:ahLst/>
              <a:cxnLst/>
              <a:rect l="l" t="t" r="r" b="b"/>
              <a:pathLst>
                <a:path w="105888" h="87064" extrusionOk="0">
                  <a:moveTo>
                    <a:pt x="78142" y="0"/>
                  </a:moveTo>
                  <a:lnTo>
                    <a:pt x="78187" y="46"/>
                  </a:lnTo>
                  <a:lnTo>
                    <a:pt x="78142" y="46"/>
                  </a:lnTo>
                  <a:cubicBezTo>
                    <a:pt x="77361" y="46"/>
                    <a:pt x="76580" y="134"/>
                    <a:pt x="75795" y="182"/>
                  </a:cubicBezTo>
                  <a:cubicBezTo>
                    <a:pt x="76818" y="11694"/>
                    <a:pt x="71886" y="18831"/>
                    <a:pt x="62701" y="19125"/>
                  </a:cubicBezTo>
                  <a:cubicBezTo>
                    <a:pt x="62525" y="19131"/>
                    <a:pt x="62350" y="19134"/>
                    <a:pt x="62175" y="19134"/>
                  </a:cubicBezTo>
                  <a:cubicBezTo>
                    <a:pt x="58391" y="19134"/>
                    <a:pt x="54972" y="17801"/>
                    <a:pt x="52306" y="14976"/>
                  </a:cubicBezTo>
                  <a:cubicBezTo>
                    <a:pt x="48366" y="10801"/>
                    <a:pt x="47377" y="5824"/>
                    <a:pt x="48971" y="356"/>
                  </a:cubicBezTo>
                  <a:cubicBezTo>
                    <a:pt x="48500" y="214"/>
                    <a:pt x="48276" y="86"/>
                    <a:pt x="48050" y="85"/>
                  </a:cubicBezTo>
                  <a:cubicBezTo>
                    <a:pt x="38923" y="65"/>
                    <a:pt x="29797" y="86"/>
                    <a:pt x="20671" y="21"/>
                  </a:cubicBezTo>
                  <a:cubicBezTo>
                    <a:pt x="20664" y="21"/>
                    <a:pt x="20657" y="21"/>
                    <a:pt x="20650" y="21"/>
                  </a:cubicBezTo>
                  <a:cubicBezTo>
                    <a:pt x="20480" y="21"/>
                    <a:pt x="20331" y="33"/>
                    <a:pt x="20192" y="51"/>
                  </a:cubicBezTo>
                  <a:lnTo>
                    <a:pt x="18939" y="51"/>
                  </a:lnTo>
                  <a:lnTo>
                    <a:pt x="18939" y="1308"/>
                  </a:lnTo>
                  <a:cubicBezTo>
                    <a:pt x="18901" y="1636"/>
                    <a:pt x="18910" y="2003"/>
                    <a:pt x="18911" y="2382"/>
                  </a:cubicBezTo>
                  <a:cubicBezTo>
                    <a:pt x="18923" y="10790"/>
                    <a:pt x="18919" y="19198"/>
                    <a:pt x="18911" y="27606"/>
                  </a:cubicBezTo>
                  <a:cubicBezTo>
                    <a:pt x="18910" y="28444"/>
                    <a:pt x="18838" y="29281"/>
                    <a:pt x="18799" y="30132"/>
                  </a:cubicBezTo>
                  <a:cubicBezTo>
                    <a:pt x="17672" y="30005"/>
                    <a:pt x="16585" y="29943"/>
                    <a:pt x="15541" y="29943"/>
                  </a:cubicBezTo>
                  <a:cubicBezTo>
                    <a:pt x="6399" y="29943"/>
                    <a:pt x="585" y="34714"/>
                    <a:pt x="203" y="42596"/>
                  </a:cubicBezTo>
                  <a:cubicBezTo>
                    <a:pt x="1" y="46762"/>
                    <a:pt x="1261" y="50399"/>
                    <a:pt x="4191" y="53280"/>
                  </a:cubicBezTo>
                  <a:cubicBezTo>
                    <a:pt x="6988" y="56031"/>
                    <a:pt x="10220" y="57293"/>
                    <a:pt x="13816" y="57293"/>
                  </a:cubicBezTo>
                  <a:cubicBezTo>
                    <a:pt x="15432" y="57293"/>
                    <a:pt x="17121" y="57038"/>
                    <a:pt x="18877" y="56549"/>
                  </a:cubicBezTo>
                  <a:lnTo>
                    <a:pt x="18877" y="86730"/>
                  </a:lnTo>
                  <a:cubicBezTo>
                    <a:pt x="18932" y="86736"/>
                    <a:pt x="18979" y="86743"/>
                    <a:pt x="19029" y="86750"/>
                  </a:cubicBezTo>
                  <a:lnTo>
                    <a:pt x="19029" y="87064"/>
                  </a:lnTo>
                  <a:lnTo>
                    <a:pt x="105887" y="87064"/>
                  </a:lnTo>
                  <a:lnTo>
                    <a:pt x="105887" y="47937"/>
                  </a:lnTo>
                  <a:lnTo>
                    <a:pt x="105887" y="25572"/>
                  </a:lnTo>
                  <a:lnTo>
                    <a:pt x="105887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384;p20"/>
            <p:cNvSpPr/>
            <p:nvPr/>
          </p:nvSpPr>
          <p:spPr>
            <a:xfrm>
              <a:off x="6291196" y="1855021"/>
              <a:ext cx="1421638" cy="1726062"/>
            </a:xfrm>
            <a:custGeom>
              <a:avLst/>
              <a:gdLst/>
              <a:ahLst/>
              <a:cxnLst/>
              <a:rect l="l" t="t" r="r" b="b"/>
              <a:pathLst>
                <a:path w="87063" h="105707" extrusionOk="0">
                  <a:moveTo>
                    <a:pt x="0" y="0"/>
                  </a:moveTo>
                  <a:lnTo>
                    <a:pt x="0" y="27746"/>
                  </a:lnTo>
                  <a:lnTo>
                    <a:pt x="44" y="27702"/>
                  </a:lnTo>
                  <a:lnTo>
                    <a:pt x="44" y="27746"/>
                  </a:lnTo>
                  <a:cubicBezTo>
                    <a:pt x="45" y="28527"/>
                    <a:pt x="134" y="29307"/>
                    <a:pt x="182" y="30093"/>
                  </a:cubicBezTo>
                  <a:cubicBezTo>
                    <a:pt x="1184" y="30004"/>
                    <a:pt x="2152" y="29960"/>
                    <a:pt x="3086" y="29960"/>
                  </a:cubicBezTo>
                  <a:cubicBezTo>
                    <a:pt x="12884" y="29960"/>
                    <a:pt x="18855" y="34802"/>
                    <a:pt x="19125" y="43187"/>
                  </a:cubicBezTo>
                  <a:cubicBezTo>
                    <a:pt x="19253" y="47180"/>
                    <a:pt x="17931" y="50792"/>
                    <a:pt x="14975" y="53582"/>
                  </a:cubicBezTo>
                  <a:cubicBezTo>
                    <a:pt x="12061" y="56332"/>
                    <a:pt x="8756" y="57644"/>
                    <a:pt x="5167" y="57644"/>
                  </a:cubicBezTo>
                  <a:cubicBezTo>
                    <a:pt x="3614" y="57644"/>
                    <a:pt x="2007" y="57399"/>
                    <a:pt x="356" y="56917"/>
                  </a:cubicBezTo>
                  <a:cubicBezTo>
                    <a:pt x="213" y="57387"/>
                    <a:pt x="84" y="57613"/>
                    <a:pt x="84" y="57838"/>
                  </a:cubicBezTo>
                  <a:cubicBezTo>
                    <a:pt x="64" y="66964"/>
                    <a:pt x="85" y="76092"/>
                    <a:pt x="21" y="85217"/>
                  </a:cubicBezTo>
                  <a:cubicBezTo>
                    <a:pt x="20" y="85396"/>
                    <a:pt x="32" y="85551"/>
                    <a:pt x="50" y="85695"/>
                  </a:cubicBezTo>
                  <a:lnTo>
                    <a:pt x="50" y="86949"/>
                  </a:lnTo>
                  <a:lnTo>
                    <a:pt x="1308" y="86949"/>
                  </a:lnTo>
                  <a:cubicBezTo>
                    <a:pt x="1523" y="86974"/>
                    <a:pt x="1754" y="86979"/>
                    <a:pt x="1994" y="86979"/>
                  </a:cubicBezTo>
                  <a:cubicBezTo>
                    <a:pt x="2121" y="86979"/>
                    <a:pt x="2250" y="86977"/>
                    <a:pt x="2381" y="86977"/>
                  </a:cubicBezTo>
                  <a:cubicBezTo>
                    <a:pt x="6289" y="86972"/>
                    <a:pt x="10198" y="86969"/>
                    <a:pt x="14106" y="86969"/>
                  </a:cubicBezTo>
                  <a:cubicBezTo>
                    <a:pt x="18606" y="86969"/>
                    <a:pt x="23105" y="86972"/>
                    <a:pt x="27605" y="86977"/>
                  </a:cubicBezTo>
                  <a:cubicBezTo>
                    <a:pt x="28442" y="86977"/>
                    <a:pt x="29280" y="87049"/>
                    <a:pt x="30131" y="87088"/>
                  </a:cubicBezTo>
                  <a:cubicBezTo>
                    <a:pt x="28894" y="98090"/>
                    <a:pt x="33813" y="105259"/>
                    <a:pt x="42595" y="105686"/>
                  </a:cubicBezTo>
                  <a:cubicBezTo>
                    <a:pt x="42881" y="105700"/>
                    <a:pt x="43163" y="105706"/>
                    <a:pt x="43444" y="105706"/>
                  </a:cubicBezTo>
                  <a:cubicBezTo>
                    <a:pt x="47257" y="105706"/>
                    <a:pt x="50596" y="104426"/>
                    <a:pt x="53280" y="101697"/>
                  </a:cubicBezTo>
                  <a:cubicBezTo>
                    <a:pt x="57266" y="97644"/>
                    <a:pt x="58126" y="92677"/>
                    <a:pt x="56548" y="87010"/>
                  </a:cubicBezTo>
                  <a:lnTo>
                    <a:pt x="86730" y="87010"/>
                  </a:lnTo>
                  <a:cubicBezTo>
                    <a:pt x="86736" y="86957"/>
                    <a:pt x="86743" y="86910"/>
                    <a:pt x="86749" y="86859"/>
                  </a:cubicBezTo>
                  <a:lnTo>
                    <a:pt x="87062" y="86859"/>
                  </a:lnTo>
                  <a:lnTo>
                    <a:pt x="8706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385;p20"/>
            <p:cNvSpPr/>
            <p:nvPr/>
          </p:nvSpPr>
          <p:spPr>
            <a:xfrm>
              <a:off x="4479167" y="3368958"/>
              <a:ext cx="1421654" cy="1726047"/>
            </a:xfrm>
            <a:custGeom>
              <a:avLst/>
              <a:gdLst/>
              <a:ahLst/>
              <a:cxnLst/>
              <a:rect l="l" t="t" r="r" b="b"/>
              <a:pathLst>
                <a:path w="87064" h="105706" extrusionOk="0">
                  <a:moveTo>
                    <a:pt x="43615" y="0"/>
                  </a:moveTo>
                  <a:cubicBezTo>
                    <a:pt x="39804" y="0"/>
                    <a:pt x="36467" y="1281"/>
                    <a:pt x="33783" y="4009"/>
                  </a:cubicBezTo>
                  <a:cubicBezTo>
                    <a:pt x="29796" y="8062"/>
                    <a:pt x="28937" y="13029"/>
                    <a:pt x="30514" y="18696"/>
                  </a:cubicBezTo>
                  <a:lnTo>
                    <a:pt x="333" y="18696"/>
                  </a:lnTo>
                  <a:cubicBezTo>
                    <a:pt x="326" y="18750"/>
                    <a:pt x="320" y="18797"/>
                    <a:pt x="313" y="18848"/>
                  </a:cubicBezTo>
                  <a:lnTo>
                    <a:pt x="0" y="18848"/>
                  </a:lnTo>
                  <a:lnTo>
                    <a:pt x="0" y="105706"/>
                  </a:lnTo>
                  <a:lnTo>
                    <a:pt x="87063" y="105706"/>
                  </a:lnTo>
                  <a:lnTo>
                    <a:pt x="87063" y="77960"/>
                  </a:lnTo>
                  <a:lnTo>
                    <a:pt x="87018" y="78005"/>
                  </a:lnTo>
                  <a:lnTo>
                    <a:pt x="87018" y="77960"/>
                  </a:lnTo>
                  <a:cubicBezTo>
                    <a:pt x="87017" y="77179"/>
                    <a:pt x="86929" y="76399"/>
                    <a:pt x="86882" y="75613"/>
                  </a:cubicBezTo>
                  <a:cubicBezTo>
                    <a:pt x="85880" y="75702"/>
                    <a:pt x="84911" y="75746"/>
                    <a:pt x="83977" y="75746"/>
                  </a:cubicBezTo>
                  <a:cubicBezTo>
                    <a:pt x="74178" y="75746"/>
                    <a:pt x="68207" y="70905"/>
                    <a:pt x="67937" y="62520"/>
                  </a:cubicBezTo>
                  <a:cubicBezTo>
                    <a:pt x="67809" y="58526"/>
                    <a:pt x="69132" y="54913"/>
                    <a:pt x="72088" y="52124"/>
                  </a:cubicBezTo>
                  <a:cubicBezTo>
                    <a:pt x="75001" y="49374"/>
                    <a:pt x="78306" y="48062"/>
                    <a:pt x="81895" y="48062"/>
                  </a:cubicBezTo>
                  <a:cubicBezTo>
                    <a:pt x="83448" y="48062"/>
                    <a:pt x="85055" y="48308"/>
                    <a:pt x="86706" y="48789"/>
                  </a:cubicBezTo>
                  <a:cubicBezTo>
                    <a:pt x="86850" y="48319"/>
                    <a:pt x="86978" y="48094"/>
                    <a:pt x="86979" y="47868"/>
                  </a:cubicBezTo>
                  <a:cubicBezTo>
                    <a:pt x="86998" y="38742"/>
                    <a:pt x="86977" y="29615"/>
                    <a:pt x="87042" y="20489"/>
                  </a:cubicBezTo>
                  <a:cubicBezTo>
                    <a:pt x="87044" y="20310"/>
                    <a:pt x="87031" y="20155"/>
                    <a:pt x="87012" y="20011"/>
                  </a:cubicBezTo>
                  <a:lnTo>
                    <a:pt x="87012" y="18757"/>
                  </a:lnTo>
                  <a:lnTo>
                    <a:pt x="85754" y="18757"/>
                  </a:lnTo>
                  <a:cubicBezTo>
                    <a:pt x="85541" y="18733"/>
                    <a:pt x="85312" y="18728"/>
                    <a:pt x="85073" y="18728"/>
                  </a:cubicBezTo>
                  <a:cubicBezTo>
                    <a:pt x="84945" y="18728"/>
                    <a:pt x="84814" y="18729"/>
                    <a:pt x="84681" y="18730"/>
                  </a:cubicBezTo>
                  <a:cubicBezTo>
                    <a:pt x="80686" y="18735"/>
                    <a:pt x="76690" y="18737"/>
                    <a:pt x="72695" y="18737"/>
                  </a:cubicBezTo>
                  <a:cubicBezTo>
                    <a:pt x="68282" y="18737"/>
                    <a:pt x="63870" y="18734"/>
                    <a:pt x="59457" y="18730"/>
                  </a:cubicBezTo>
                  <a:cubicBezTo>
                    <a:pt x="58620" y="18729"/>
                    <a:pt x="57783" y="18658"/>
                    <a:pt x="56931" y="18618"/>
                  </a:cubicBezTo>
                  <a:cubicBezTo>
                    <a:pt x="58169" y="7616"/>
                    <a:pt x="53249" y="447"/>
                    <a:pt x="44467" y="21"/>
                  </a:cubicBezTo>
                  <a:cubicBezTo>
                    <a:pt x="44181" y="7"/>
                    <a:pt x="43897" y="0"/>
                    <a:pt x="43615" y="0"/>
                  </a:cubicBezTo>
                  <a:close/>
                </a:path>
              </a:pathLst>
            </a:custGeom>
            <a:solidFill>
              <a:srgbClr val="507C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26456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QuadreDeText 44"/>
          <p:cNvSpPr txBox="1"/>
          <p:nvPr/>
        </p:nvSpPr>
        <p:spPr>
          <a:xfrm>
            <a:off x="1995585" y="563194"/>
            <a:ext cx="9168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Responsabilització cap les dones</a:t>
            </a:r>
            <a:endParaRPr lang="ca-E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oogle Shape;120;p15"/>
          <p:cNvGrpSpPr/>
          <p:nvPr/>
        </p:nvGrpSpPr>
        <p:grpSpPr>
          <a:xfrm>
            <a:off x="1055985" y="1805403"/>
            <a:ext cx="4989268" cy="1285858"/>
            <a:chOff x="38088" y="-521951"/>
            <a:chExt cx="10774411" cy="1714471"/>
          </a:xfrm>
        </p:grpSpPr>
        <p:sp>
          <p:nvSpPr>
            <p:cNvPr id="17" name="Google Shape;121;p15"/>
            <p:cNvSpPr txBox="1"/>
            <p:nvPr/>
          </p:nvSpPr>
          <p:spPr>
            <a:xfrm>
              <a:off x="38088" y="535932"/>
              <a:ext cx="10774411" cy="6565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r>
                <a:rPr lang="ca-E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Exageració</a:t>
              </a:r>
              <a:endParaRPr lang="ca-E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14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Les feministes exageren el tema de la violència masclista</a:t>
              </a:r>
            </a:p>
          </p:txBody>
        </p:sp>
        <p:sp>
          <p:nvSpPr>
            <p:cNvPr id="18" name="Google Shape;122;p15"/>
            <p:cNvSpPr txBox="1"/>
            <p:nvPr/>
          </p:nvSpPr>
          <p:spPr>
            <a:xfrm>
              <a:off x="38101" y="-521951"/>
              <a:ext cx="3413318" cy="9126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>
                <a:lnSpc>
                  <a:spcPct val="139005"/>
                </a:lnSpc>
                <a:buClr>
                  <a:srgbClr val="000000"/>
                </a:buClr>
                <a:buSzPts val="6799"/>
              </a:pPr>
              <a:r>
                <a:rPr lang="en-US" sz="3200" b="1" i="0" u="none" strike="noStrike" cap="none" dirty="0" smtClean="0">
                  <a:solidFill>
                    <a:srgbClr val="507C89"/>
                  </a:solidFill>
                  <a:latin typeface="Arial" panose="020B0604020202020204" pitchFamily="34" charset="0"/>
                  <a:ea typeface="Merriweather"/>
                  <a:cs typeface="Arial" panose="020B0604020202020204" pitchFamily="34" charset="0"/>
                  <a:sym typeface="Merriweather"/>
                </a:rPr>
                <a:t>3,93</a:t>
              </a:r>
              <a:endParaRPr sz="3200" b="1" i="0" u="none" strike="noStrike" cap="none" dirty="0">
                <a:solidFill>
                  <a:srgbClr val="507C89"/>
                </a:solidFill>
                <a:latin typeface="Arial" panose="020B0604020202020204" pitchFamily="34" charset="0"/>
                <a:ea typeface="Merriweather"/>
                <a:cs typeface="Arial" panose="020B0604020202020204" pitchFamily="34" charset="0"/>
                <a:sym typeface="Merriweather"/>
              </a:endParaRPr>
            </a:p>
          </p:txBody>
        </p:sp>
        <p:cxnSp>
          <p:nvCxnSpPr>
            <p:cNvPr id="19" name="Google Shape;123;p15"/>
            <p:cNvCxnSpPr/>
            <p:nvPr/>
          </p:nvCxnSpPr>
          <p:spPr>
            <a:xfrm>
              <a:off x="38088" y="389565"/>
              <a:ext cx="3055285" cy="0"/>
            </a:xfrm>
            <a:prstGeom prst="straightConnector1">
              <a:avLst/>
            </a:prstGeom>
            <a:noFill/>
            <a:ln w="215900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0" name="Google Shape;120;p15"/>
          <p:cNvGrpSpPr/>
          <p:nvPr/>
        </p:nvGrpSpPr>
        <p:grpSpPr>
          <a:xfrm>
            <a:off x="1055985" y="3212966"/>
            <a:ext cx="10572237" cy="1285857"/>
            <a:chOff x="38088" y="-521951"/>
            <a:chExt cx="22748055" cy="1714471"/>
          </a:xfrm>
        </p:grpSpPr>
        <p:sp>
          <p:nvSpPr>
            <p:cNvPr id="21" name="Google Shape;121;p15"/>
            <p:cNvSpPr txBox="1"/>
            <p:nvPr/>
          </p:nvSpPr>
          <p:spPr>
            <a:xfrm>
              <a:off x="38088" y="535931"/>
              <a:ext cx="22748055" cy="6565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r>
                <a:rPr lang="ca-E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Denúncies falses</a:t>
              </a:r>
              <a:endParaRPr lang="ca-E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14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 ha moltes denúncies </a:t>
              </a:r>
              <a:r>
                <a:rPr lang="ca-ES" sz="14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falses </a:t>
              </a:r>
              <a:r>
                <a:rPr lang="ca-ES" sz="14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 </a:t>
              </a:r>
              <a:r>
                <a:rPr lang="ca-ES" sz="14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els temes de </a:t>
              </a:r>
              <a:r>
                <a:rPr lang="ca-ES" sz="14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violència masclista </a:t>
              </a:r>
              <a:r>
                <a:rPr lang="ca-ES" sz="14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 </a:t>
              </a:r>
              <a:r>
                <a:rPr lang="ca-ES" sz="14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part de les dones, </a:t>
              </a:r>
              <a:r>
                <a:rPr lang="ca-ES" sz="14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 </a:t>
              </a:r>
              <a:r>
                <a:rPr lang="ca-ES" sz="14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venjança o per </a:t>
              </a:r>
              <a:r>
                <a:rPr lang="ca-ES" sz="1400" b="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treure </a:t>
              </a:r>
              <a:r>
                <a:rPr lang="ca-ES" sz="14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diners</a:t>
              </a:r>
            </a:p>
          </p:txBody>
        </p:sp>
        <p:sp>
          <p:nvSpPr>
            <p:cNvPr id="22" name="Google Shape;122;p15"/>
            <p:cNvSpPr txBox="1"/>
            <p:nvPr/>
          </p:nvSpPr>
          <p:spPr>
            <a:xfrm>
              <a:off x="38101" y="-521951"/>
              <a:ext cx="3413317" cy="9126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>
                <a:lnSpc>
                  <a:spcPct val="139005"/>
                </a:lnSpc>
                <a:buClr>
                  <a:srgbClr val="000000"/>
                </a:buClr>
                <a:buSzPts val="6799"/>
              </a:pPr>
              <a:r>
                <a:rPr lang="en-US" sz="3200" b="1" i="0" u="none" strike="noStrike" cap="none" dirty="0" smtClean="0">
                  <a:solidFill>
                    <a:srgbClr val="507C89"/>
                  </a:solidFill>
                  <a:latin typeface="Arial" panose="020B0604020202020204" pitchFamily="34" charset="0"/>
                  <a:ea typeface="Merriweather"/>
                  <a:cs typeface="Arial" panose="020B0604020202020204" pitchFamily="34" charset="0"/>
                  <a:sym typeface="Merriweather"/>
                </a:rPr>
                <a:t>3,90</a:t>
              </a:r>
              <a:endParaRPr sz="3200" b="1" i="0" u="none" strike="noStrike" cap="none" dirty="0">
                <a:solidFill>
                  <a:srgbClr val="507C89"/>
                </a:solidFill>
                <a:latin typeface="Arial" panose="020B0604020202020204" pitchFamily="34" charset="0"/>
                <a:ea typeface="Merriweather"/>
                <a:cs typeface="Arial" panose="020B0604020202020204" pitchFamily="34" charset="0"/>
                <a:sym typeface="Merriweather"/>
              </a:endParaRPr>
            </a:p>
          </p:txBody>
        </p:sp>
        <p:cxnSp>
          <p:nvCxnSpPr>
            <p:cNvPr id="23" name="Google Shape;123;p15"/>
            <p:cNvCxnSpPr/>
            <p:nvPr/>
          </p:nvCxnSpPr>
          <p:spPr>
            <a:xfrm>
              <a:off x="38088" y="389565"/>
              <a:ext cx="3020957" cy="0"/>
            </a:xfrm>
            <a:prstGeom prst="straightConnector1">
              <a:avLst/>
            </a:prstGeom>
            <a:noFill/>
            <a:ln w="215900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4" name="Google Shape;120;p15"/>
          <p:cNvGrpSpPr/>
          <p:nvPr/>
        </p:nvGrpSpPr>
        <p:grpSpPr>
          <a:xfrm>
            <a:off x="1055985" y="4632908"/>
            <a:ext cx="9849908" cy="1277401"/>
            <a:chOff x="38088" y="-510676"/>
            <a:chExt cx="21271047" cy="1703195"/>
          </a:xfrm>
        </p:grpSpPr>
        <p:sp>
          <p:nvSpPr>
            <p:cNvPr id="25" name="Google Shape;121;p15"/>
            <p:cNvSpPr txBox="1"/>
            <p:nvPr/>
          </p:nvSpPr>
          <p:spPr>
            <a:xfrm>
              <a:off x="38088" y="535931"/>
              <a:ext cx="21271047" cy="6565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r>
                <a:rPr lang="ca-E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Actituds de les dones</a:t>
              </a:r>
              <a:endParaRPr lang="ca-E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14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 ha casos de violència masclista que són provocats per l’actitud i el comportament de les dones</a:t>
              </a:r>
            </a:p>
          </p:txBody>
        </p:sp>
        <p:sp>
          <p:nvSpPr>
            <p:cNvPr id="26" name="Google Shape;122;p15"/>
            <p:cNvSpPr txBox="1"/>
            <p:nvPr/>
          </p:nvSpPr>
          <p:spPr>
            <a:xfrm>
              <a:off x="38101" y="-510676"/>
              <a:ext cx="3413318" cy="9126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>
                <a:lnSpc>
                  <a:spcPct val="139005"/>
                </a:lnSpc>
                <a:buClr>
                  <a:srgbClr val="000000"/>
                </a:buClr>
                <a:buSzPts val="6799"/>
              </a:pPr>
              <a:r>
                <a:rPr lang="en-US" sz="3200" b="1" i="0" u="none" strike="noStrike" cap="none" dirty="0" smtClean="0">
                  <a:solidFill>
                    <a:srgbClr val="507C89"/>
                  </a:solidFill>
                  <a:latin typeface="Arial" panose="020B0604020202020204" pitchFamily="34" charset="0"/>
                  <a:ea typeface="Merriweather"/>
                  <a:cs typeface="Arial" panose="020B0604020202020204" pitchFamily="34" charset="0"/>
                  <a:sym typeface="Merriweather"/>
                </a:rPr>
                <a:t>2,61</a:t>
              </a:r>
              <a:endParaRPr sz="3200" b="1" i="0" u="none" strike="noStrike" cap="none" dirty="0">
                <a:solidFill>
                  <a:srgbClr val="507C89"/>
                </a:solidFill>
                <a:latin typeface="Arial" panose="020B0604020202020204" pitchFamily="34" charset="0"/>
                <a:ea typeface="Merriweather"/>
                <a:cs typeface="Arial" panose="020B0604020202020204" pitchFamily="34" charset="0"/>
                <a:sym typeface="Merriweather"/>
              </a:endParaRPr>
            </a:p>
          </p:txBody>
        </p:sp>
        <p:cxnSp>
          <p:nvCxnSpPr>
            <p:cNvPr id="27" name="Google Shape;123;p15"/>
            <p:cNvCxnSpPr/>
            <p:nvPr/>
          </p:nvCxnSpPr>
          <p:spPr>
            <a:xfrm>
              <a:off x="38088" y="389565"/>
              <a:ext cx="2029083" cy="0"/>
            </a:xfrm>
            <a:prstGeom prst="straightConnector1">
              <a:avLst/>
            </a:prstGeom>
            <a:noFill/>
            <a:ln w="215900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33" name="Agrupa 32"/>
          <p:cNvGrpSpPr>
            <a:grpSpLocks noChangeAspect="1"/>
          </p:cNvGrpSpPr>
          <p:nvPr/>
        </p:nvGrpSpPr>
        <p:grpSpPr>
          <a:xfrm>
            <a:off x="386732" y="214751"/>
            <a:ext cx="1440000" cy="1440000"/>
            <a:chOff x="4476000" y="1855021"/>
            <a:chExt cx="3240000" cy="3240000"/>
          </a:xfrm>
        </p:grpSpPr>
        <p:sp>
          <p:nvSpPr>
            <p:cNvPr id="34" name="Google Shape;382;p20"/>
            <p:cNvSpPr/>
            <p:nvPr/>
          </p:nvSpPr>
          <p:spPr>
            <a:xfrm>
              <a:off x="4476000" y="1858188"/>
              <a:ext cx="1729012" cy="1421646"/>
            </a:xfrm>
            <a:custGeom>
              <a:avLst/>
              <a:gdLst/>
              <a:ahLst/>
              <a:cxnLst/>
              <a:rect l="l" t="t" r="r" b="b"/>
              <a:pathLst>
                <a:path w="105887" h="87064" extrusionOk="0">
                  <a:moveTo>
                    <a:pt x="0" y="0"/>
                  </a:moveTo>
                  <a:lnTo>
                    <a:pt x="0" y="39127"/>
                  </a:lnTo>
                  <a:lnTo>
                    <a:pt x="0" y="61490"/>
                  </a:lnTo>
                  <a:lnTo>
                    <a:pt x="0" y="87063"/>
                  </a:lnTo>
                  <a:lnTo>
                    <a:pt x="27746" y="87063"/>
                  </a:lnTo>
                  <a:lnTo>
                    <a:pt x="27702" y="87018"/>
                  </a:lnTo>
                  <a:lnTo>
                    <a:pt x="27746" y="87018"/>
                  </a:lnTo>
                  <a:cubicBezTo>
                    <a:pt x="28526" y="87017"/>
                    <a:pt x="29307" y="86929"/>
                    <a:pt x="30093" y="86882"/>
                  </a:cubicBezTo>
                  <a:cubicBezTo>
                    <a:pt x="29069" y="75368"/>
                    <a:pt x="34002" y="68233"/>
                    <a:pt x="43187" y="67938"/>
                  </a:cubicBezTo>
                  <a:cubicBezTo>
                    <a:pt x="43363" y="67933"/>
                    <a:pt x="43538" y="67930"/>
                    <a:pt x="43713" y="67930"/>
                  </a:cubicBezTo>
                  <a:cubicBezTo>
                    <a:pt x="47496" y="67930"/>
                    <a:pt x="50915" y="69263"/>
                    <a:pt x="53581" y="72088"/>
                  </a:cubicBezTo>
                  <a:cubicBezTo>
                    <a:pt x="57521" y="76263"/>
                    <a:pt x="58510" y="81240"/>
                    <a:pt x="56917" y="86706"/>
                  </a:cubicBezTo>
                  <a:cubicBezTo>
                    <a:pt x="57387" y="86850"/>
                    <a:pt x="57613" y="86978"/>
                    <a:pt x="57837" y="86979"/>
                  </a:cubicBezTo>
                  <a:cubicBezTo>
                    <a:pt x="66964" y="86999"/>
                    <a:pt x="76090" y="86977"/>
                    <a:pt x="85217" y="87042"/>
                  </a:cubicBezTo>
                  <a:cubicBezTo>
                    <a:pt x="85230" y="87042"/>
                    <a:pt x="85243" y="87042"/>
                    <a:pt x="85255" y="87042"/>
                  </a:cubicBezTo>
                  <a:cubicBezTo>
                    <a:pt x="85418" y="87042"/>
                    <a:pt x="85562" y="87030"/>
                    <a:pt x="85695" y="87013"/>
                  </a:cubicBezTo>
                  <a:lnTo>
                    <a:pt x="86948" y="87013"/>
                  </a:lnTo>
                  <a:lnTo>
                    <a:pt x="86948" y="85755"/>
                  </a:lnTo>
                  <a:cubicBezTo>
                    <a:pt x="86986" y="85428"/>
                    <a:pt x="86977" y="85061"/>
                    <a:pt x="86977" y="84681"/>
                  </a:cubicBezTo>
                  <a:cubicBezTo>
                    <a:pt x="86965" y="76274"/>
                    <a:pt x="86968" y="67866"/>
                    <a:pt x="86976" y="59457"/>
                  </a:cubicBezTo>
                  <a:cubicBezTo>
                    <a:pt x="86977" y="58620"/>
                    <a:pt x="87049" y="57783"/>
                    <a:pt x="87088" y="56932"/>
                  </a:cubicBezTo>
                  <a:cubicBezTo>
                    <a:pt x="88215" y="57058"/>
                    <a:pt x="89301" y="57121"/>
                    <a:pt x="90345" y="57121"/>
                  </a:cubicBezTo>
                  <a:cubicBezTo>
                    <a:pt x="99487" y="57121"/>
                    <a:pt x="105302" y="52350"/>
                    <a:pt x="105684" y="44467"/>
                  </a:cubicBezTo>
                  <a:cubicBezTo>
                    <a:pt x="105887" y="40301"/>
                    <a:pt x="104627" y="36665"/>
                    <a:pt x="101697" y="33784"/>
                  </a:cubicBezTo>
                  <a:cubicBezTo>
                    <a:pt x="98900" y="31033"/>
                    <a:pt x="95669" y="29770"/>
                    <a:pt x="92073" y="29770"/>
                  </a:cubicBezTo>
                  <a:cubicBezTo>
                    <a:pt x="90457" y="29770"/>
                    <a:pt x="88767" y="30025"/>
                    <a:pt x="87010" y="30514"/>
                  </a:cubicBezTo>
                  <a:lnTo>
                    <a:pt x="87010" y="334"/>
                  </a:lnTo>
                  <a:cubicBezTo>
                    <a:pt x="86957" y="326"/>
                    <a:pt x="86909" y="320"/>
                    <a:pt x="86859" y="313"/>
                  </a:cubicBezTo>
                  <a:lnTo>
                    <a:pt x="8685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83;p20"/>
            <p:cNvSpPr/>
            <p:nvPr/>
          </p:nvSpPr>
          <p:spPr>
            <a:xfrm>
              <a:off x="5986973" y="3673375"/>
              <a:ext cx="1729027" cy="1421646"/>
            </a:xfrm>
            <a:custGeom>
              <a:avLst/>
              <a:gdLst/>
              <a:ahLst/>
              <a:cxnLst/>
              <a:rect l="l" t="t" r="r" b="b"/>
              <a:pathLst>
                <a:path w="105888" h="87064" extrusionOk="0">
                  <a:moveTo>
                    <a:pt x="78142" y="0"/>
                  </a:moveTo>
                  <a:lnTo>
                    <a:pt x="78187" y="46"/>
                  </a:lnTo>
                  <a:lnTo>
                    <a:pt x="78142" y="46"/>
                  </a:lnTo>
                  <a:cubicBezTo>
                    <a:pt x="77361" y="46"/>
                    <a:pt x="76580" y="134"/>
                    <a:pt x="75795" y="182"/>
                  </a:cubicBezTo>
                  <a:cubicBezTo>
                    <a:pt x="76818" y="11694"/>
                    <a:pt x="71886" y="18831"/>
                    <a:pt x="62701" y="19125"/>
                  </a:cubicBezTo>
                  <a:cubicBezTo>
                    <a:pt x="62525" y="19131"/>
                    <a:pt x="62350" y="19134"/>
                    <a:pt x="62175" y="19134"/>
                  </a:cubicBezTo>
                  <a:cubicBezTo>
                    <a:pt x="58391" y="19134"/>
                    <a:pt x="54972" y="17801"/>
                    <a:pt x="52306" y="14976"/>
                  </a:cubicBezTo>
                  <a:cubicBezTo>
                    <a:pt x="48366" y="10801"/>
                    <a:pt x="47377" y="5824"/>
                    <a:pt x="48971" y="356"/>
                  </a:cubicBezTo>
                  <a:cubicBezTo>
                    <a:pt x="48500" y="214"/>
                    <a:pt x="48276" y="86"/>
                    <a:pt x="48050" y="85"/>
                  </a:cubicBezTo>
                  <a:cubicBezTo>
                    <a:pt x="38923" y="65"/>
                    <a:pt x="29797" y="86"/>
                    <a:pt x="20671" y="21"/>
                  </a:cubicBezTo>
                  <a:cubicBezTo>
                    <a:pt x="20664" y="21"/>
                    <a:pt x="20657" y="21"/>
                    <a:pt x="20650" y="21"/>
                  </a:cubicBezTo>
                  <a:cubicBezTo>
                    <a:pt x="20480" y="21"/>
                    <a:pt x="20331" y="33"/>
                    <a:pt x="20192" y="51"/>
                  </a:cubicBezTo>
                  <a:lnTo>
                    <a:pt x="18939" y="51"/>
                  </a:lnTo>
                  <a:lnTo>
                    <a:pt x="18939" y="1308"/>
                  </a:lnTo>
                  <a:cubicBezTo>
                    <a:pt x="18901" y="1636"/>
                    <a:pt x="18910" y="2003"/>
                    <a:pt x="18911" y="2382"/>
                  </a:cubicBezTo>
                  <a:cubicBezTo>
                    <a:pt x="18923" y="10790"/>
                    <a:pt x="18919" y="19198"/>
                    <a:pt x="18911" y="27606"/>
                  </a:cubicBezTo>
                  <a:cubicBezTo>
                    <a:pt x="18910" y="28444"/>
                    <a:pt x="18838" y="29281"/>
                    <a:pt x="18799" y="30132"/>
                  </a:cubicBezTo>
                  <a:cubicBezTo>
                    <a:pt x="17672" y="30005"/>
                    <a:pt x="16585" y="29943"/>
                    <a:pt x="15541" y="29943"/>
                  </a:cubicBezTo>
                  <a:cubicBezTo>
                    <a:pt x="6399" y="29943"/>
                    <a:pt x="585" y="34714"/>
                    <a:pt x="203" y="42596"/>
                  </a:cubicBezTo>
                  <a:cubicBezTo>
                    <a:pt x="1" y="46762"/>
                    <a:pt x="1261" y="50399"/>
                    <a:pt x="4191" y="53280"/>
                  </a:cubicBezTo>
                  <a:cubicBezTo>
                    <a:pt x="6988" y="56031"/>
                    <a:pt x="10220" y="57293"/>
                    <a:pt x="13816" y="57293"/>
                  </a:cubicBezTo>
                  <a:cubicBezTo>
                    <a:pt x="15432" y="57293"/>
                    <a:pt x="17121" y="57038"/>
                    <a:pt x="18877" y="56549"/>
                  </a:cubicBezTo>
                  <a:lnTo>
                    <a:pt x="18877" y="86730"/>
                  </a:lnTo>
                  <a:cubicBezTo>
                    <a:pt x="18932" y="86736"/>
                    <a:pt x="18979" y="86743"/>
                    <a:pt x="19029" y="86750"/>
                  </a:cubicBezTo>
                  <a:lnTo>
                    <a:pt x="19029" y="87064"/>
                  </a:lnTo>
                  <a:lnTo>
                    <a:pt x="105887" y="87064"/>
                  </a:lnTo>
                  <a:lnTo>
                    <a:pt x="105887" y="47937"/>
                  </a:lnTo>
                  <a:lnTo>
                    <a:pt x="105887" y="25572"/>
                  </a:lnTo>
                  <a:lnTo>
                    <a:pt x="105887" y="0"/>
                  </a:lnTo>
                  <a:close/>
                </a:path>
              </a:pathLst>
            </a:custGeom>
            <a:solidFill>
              <a:srgbClr val="507C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84;p20"/>
            <p:cNvSpPr/>
            <p:nvPr/>
          </p:nvSpPr>
          <p:spPr>
            <a:xfrm>
              <a:off x="6291196" y="1855021"/>
              <a:ext cx="1421638" cy="1726062"/>
            </a:xfrm>
            <a:custGeom>
              <a:avLst/>
              <a:gdLst/>
              <a:ahLst/>
              <a:cxnLst/>
              <a:rect l="l" t="t" r="r" b="b"/>
              <a:pathLst>
                <a:path w="87063" h="105707" extrusionOk="0">
                  <a:moveTo>
                    <a:pt x="0" y="0"/>
                  </a:moveTo>
                  <a:lnTo>
                    <a:pt x="0" y="27746"/>
                  </a:lnTo>
                  <a:lnTo>
                    <a:pt x="44" y="27702"/>
                  </a:lnTo>
                  <a:lnTo>
                    <a:pt x="44" y="27746"/>
                  </a:lnTo>
                  <a:cubicBezTo>
                    <a:pt x="45" y="28527"/>
                    <a:pt x="134" y="29307"/>
                    <a:pt x="182" y="30093"/>
                  </a:cubicBezTo>
                  <a:cubicBezTo>
                    <a:pt x="1184" y="30004"/>
                    <a:pt x="2152" y="29960"/>
                    <a:pt x="3086" y="29960"/>
                  </a:cubicBezTo>
                  <a:cubicBezTo>
                    <a:pt x="12884" y="29960"/>
                    <a:pt x="18855" y="34802"/>
                    <a:pt x="19125" y="43187"/>
                  </a:cubicBezTo>
                  <a:cubicBezTo>
                    <a:pt x="19253" y="47180"/>
                    <a:pt x="17931" y="50792"/>
                    <a:pt x="14975" y="53582"/>
                  </a:cubicBezTo>
                  <a:cubicBezTo>
                    <a:pt x="12061" y="56332"/>
                    <a:pt x="8756" y="57644"/>
                    <a:pt x="5167" y="57644"/>
                  </a:cubicBezTo>
                  <a:cubicBezTo>
                    <a:pt x="3614" y="57644"/>
                    <a:pt x="2007" y="57399"/>
                    <a:pt x="356" y="56917"/>
                  </a:cubicBezTo>
                  <a:cubicBezTo>
                    <a:pt x="213" y="57387"/>
                    <a:pt x="84" y="57613"/>
                    <a:pt x="84" y="57838"/>
                  </a:cubicBezTo>
                  <a:cubicBezTo>
                    <a:pt x="64" y="66964"/>
                    <a:pt x="85" y="76092"/>
                    <a:pt x="21" y="85217"/>
                  </a:cubicBezTo>
                  <a:cubicBezTo>
                    <a:pt x="20" y="85396"/>
                    <a:pt x="32" y="85551"/>
                    <a:pt x="50" y="85695"/>
                  </a:cubicBezTo>
                  <a:lnTo>
                    <a:pt x="50" y="86949"/>
                  </a:lnTo>
                  <a:lnTo>
                    <a:pt x="1308" y="86949"/>
                  </a:lnTo>
                  <a:cubicBezTo>
                    <a:pt x="1523" y="86974"/>
                    <a:pt x="1754" y="86979"/>
                    <a:pt x="1994" y="86979"/>
                  </a:cubicBezTo>
                  <a:cubicBezTo>
                    <a:pt x="2121" y="86979"/>
                    <a:pt x="2250" y="86977"/>
                    <a:pt x="2381" y="86977"/>
                  </a:cubicBezTo>
                  <a:cubicBezTo>
                    <a:pt x="6289" y="86972"/>
                    <a:pt x="10198" y="86969"/>
                    <a:pt x="14106" y="86969"/>
                  </a:cubicBezTo>
                  <a:cubicBezTo>
                    <a:pt x="18606" y="86969"/>
                    <a:pt x="23105" y="86972"/>
                    <a:pt x="27605" y="86977"/>
                  </a:cubicBezTo>
                  <a:cubicBezTo>
                    <a:pt x="28442" y="86977"/>
                    <a:pt x="29280" y="87049"/>
                    <a:pt x="30131" y="87088"/>
                  </a:cubicBezTo>
                  <a:cubicBezTo>
                    <a:pt x="28894" y="98090"/>
                    <a:pt x="33813" y="105259"/>
                    <a:pt x="42595" y="105686"/>
                  </a:cubicBezTo>
                  <a:cubicBezTo>
                    <a:pt x="42881" y="105700"/>
                    <a:pt x="43163" y="105706"/>
                    <a:pt x="43444" y="105706"/>
                  </a:cubicBezTo>
                  <a:cubicBezTo>
                    <a:pt x="47257" y="105706"/>
                    <a:pt x="50596" y="104426"/>
                    <a:pt x="53280" y="101697"/>
                  </a:cubicBezTo>
                  <a:cubicBezTo>
                    <a:pt x="57266" y="97644"/>
                    <a:pt x="58126" y="92677"/>
                    <a:pt x="56548" y="87010"/>
                  </a:cubicBezTo>
                  <a:lnTo>
                    <a:pt x="86730" y="87010"/>
                  </a:lnTo>
                  <a:cubicBezTo>
                    <a:pt x="86736" y="86957"/>
                    <a:pt x="86743" y="86910"/>
                    <a:pt x="86749" y="86859"/>
                  </a:cubicBezTo>
                  <a:lnTo>
                    <a:pt x="87062" y="86859"/>
                  </a:lnTo>
                  <a:lnTo>
                    <a:pt x="8706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85;p20"/>
            <p:cNvSpPr/>
            <p:nvPr/>
          </p:nvSpPr>
          <p:spPr>
            <a:xfrm>
              <a:off x="4479167" y="3368958"/>
              <a:ext cx="1421654" cy="1726047"/>
            </a:xfrm>
            <a:custGeom>
              <a:avLst/>
              <a:gdLst/>
              <a:ahLst/>
              <a:cxnLst/>
              <a:rect l="l" t="t" r="r" b="b"/>
              <a:pathLst>
                <a:path w="87064" h="105706" extrusionOk="0">
                  <a:moveTo>
                    <a:pt x="43615" y="0"/>
                  </a:moveTo>
                  <a:cubicBezTo>
                    <a:pt x="39804" y="0"/>
                    <a:pt x="36467" y="1281"/>
                    <a:pt x="33783" y="4009"/>
                  </a:cubicBezTo>
                  <a:cubicBezTo>
                    <a:pt x="29796" y="8062"/>
                    <a:pt x="28937" y="13029"/>
                    <a:pt x="30514" y="18696"/>
                  </a:cubicBezTo>
                  <a:lnTo>
                    <a:pt x="333" y="18696"/>
                  </a:lnTo>
                  <a:cubicBezTo>
                    <a:pt x="326" y="18750"/>
                    <a:pt x="320" y="18797"/>
                    <a:pt x="313" y="18848"/>
                  </a:cubicBezTo>
                  <a:lnTo>
                    <a:pt x="0" y="18848"/>
                  </a:lnTo>
                  <a:lnTo>
                    <a:pt x="0" y="105706"/>
                  </a:lnTo>
                  <a:lnTo>
                    <a:pt x="87063" y="105706"/>
                  </a:lnTo>
                  <a:lnTo>
                    <a:pt x="87063" y="77960"/>
                  </a:lnTo>
                  <a:lnTo>
                    <a:pt x="87018" y="78005"/>
                  </a:lnTo>
                  <a:lnTo>
                    <a:pt x="87018" y="77960"/>
                  </a:lnTo>
                  <a:cubicBezTo>
                    <a:pt x="87017" y="77179"/>
                    <a:pt x="86929" y="76399"/>
                    <a:pt x="86882" y="75613"/>
                  </a:cubicBezTo>
                  <a:cubicBezTo>
                    <a:pt x="85880" y="75702"/>
                    <a:pt x="84911" y="75746"/>
                    <a:pt x="83977" y="75746"/>
                  </a:cubicBezTo>
                  <a:cubicBezTo>
                    <a:pt x="74178" y="75746"/>
                    <a:pt x="68207" y="70905"/>
                    <a:pt x="67937" y="62520"/>
                  </a:cubicBezTo>
                  <a:cubicBezTo>
                    <a:pt x="67809" y="58526"/>
                    <a:pt x="69132" y="54913"/>
                    <a:pt x="72088" y="52124"/>
                  </a:cubicBezTo>
                  <a:cubicBezTo>
                    <a:pt x="75001" y="49374"/>
                    <a:pt x="78306" y="48062"/>
                    <a:pt x="81895" y="48062"/>
                  </a:cubicBezTo>
                  <a:cubicBezTo>
                    <a:pt x="83448" y="48062"/>
                    <a:pt x="85055" y="48308"/>
                    <a:pt x="86706" y="48789"/>
                  </a:cubicBezTo>
                  <a:cubicBezTo>
                    <a:pt x="86850" y="48319"/>
                    <a:pt x="86978" y="48094"/>
                    <a:pt x="86979" y="47868"/>
                  </a:cubicBezTo>
                  <a:cubicBezTo>
                    <a:pt x="86998" y="38742"/>
                    <a:pt x="86977" y="29615"/>
                    <a:pt x="87042" y="20489"/>
                  </a:cubicBezTo>
                  <a:cubicBezTo>
                    <a:pt x="87044" y="20310"/>
                    <a:pt x="87031" y="20155"/>
                    <a:pt x="87012" y="20011"/>
                  </a:cubicBezTo>
                  <a:lnTo>
                    <a:pt x="87012" y="18757"/>
                  </a:lnTo>
                  <a:lnTo>
                    <a:pt x="85754" y="18757"/>
                  </a:lnTo>
                  <a:cubicBezTo>
                    <a:pt x="85541" y="18733"/>
                    <a:pt x="85312" y="18728"/>
                    <a:pt x="85073" y="18728"/>
                  </a:cubicBezTo>
                  <a:cubicBezTo>
                    <a:pt x="84945" y="18728"/>
                    <a:pt x="84814" y="18729"/>
                    <a:pt x="84681" y="18730"/>
                  </a:cubicBezTo>
                  <a:cubicBezTo>
                    <a:pt x="80686" y="18735"/>
                    <a:pt x="76690" y="18737"/>
                    <a:pt x="72695" y="18737"/>
                  </a:cubicBezTo>
                  <a:cubicBezTo>
                    <a:pt x="68282" y="18737"/>
                    <a:pt x="63870" y="18734"/>
                    <a:pt x="59457" y="18730"/>
                  </a:cubicBezTo>
                  <a:cubicBezTo>
                    <a:pt x="58620" y="18729"/>
                    <a:pt x="57783" y="18658"/>
                    <a:pt x="56931" y="18618"/>
                  </a:cubicBezTo>
                  <a:cubicBezTo>
                    <a:pt x="58169" y="7616"/>
                    <a:pt x="53249" y="447"/>
                    <a:pt x="44467" y="21"/>
                  </a:cubicBezTo>
                  <a:cubicBezTo>
                    <a:pt x="44181" y="7"/>
                    <a:pt x="43897" y="0"/>
                    <a:pt x="4361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95738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xàgon 6"/>
          <p:cNvSpPr/>
          <p:nvPr/>
        </p:nvSpPr>
        <p:spPr>
          <a:xfrm>
            <a:off x="3183852" y="957689"/>
            <a:ext cx="1620000" cy="1620000"/>
          </a:xfrm>
          <a:prstGeom prst="hexagon">
            <a:avLst/>
          </a:prstGeom>
          <a:noFill/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7" name="Hexàgon 16"/>
          <p:cNvSpPr/>
          <p:nvPr/>
        </p:nvSpPr>
        <p:spPr>
          <a:xfrm>
            <a:off x="1834148" y="1796922"/>
            <a:ext cx="1620000" cy="1620000"/>
          </a:xfrm>
          <a:prstGeom prst="hexagon">
            <a:avLst/>
          </a:prstGeom>
          <a:blipFill dpi="0"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9" name="Hexàgon 18"/>
          <p:cNvSpPr/>
          <p:nvPr/>
        </p:nvSpPr>
        <p:spPr>
          <a:xfrm>
            <a:off x="4524242" y="3556247"/>
            <a:ext cx="1620000" cy="1620000"/>
          </a:xfrm>
          <a:prstGeom prst="hexagon">
            <a:avLst/>
          </a:prstGeom>
          <a:blipFill dpi="0"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Hexàgon 8"/>
          <p:cNvSpPr/>
          <p:nvPr/>
        </p:nvSpPr>
        <p:spPr>
          <a:xfrm>
            <a:off x="4524242" y="1796922"/>
            <a:ext cx="1620000" cy="1620000"/>
          </a:xfrm>
          <a:prstGeom prst="hexagon">
            <a:avLst/>
          </a:prstGeom>
          <a:noFill/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Hexàgon 9"/>
          <p:cNvSpPr/>
          <p:nvPr/>
        </p:nvSpPr>
        <p:spPr>
          <a:xfrm>
            <a:off x="3183852" y="2717014"/>
            <a:ext cx="1620000" cy="1620000"/>
          </a:xfrm>
          <a:prstGeom prst="hexagon">
            <a:avLst/>
          </a:prstGeom>
          <a:solidFill>
            <a:srgbClr val="507C89"/>
          </a:solidFill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Hexàgon 11"/>
          <p:cNvSpPr/>
          <p:nvPr/>
        </p:nvSpPr>
        <p:spPr>
          <a:xfrm>
            <a:off x="1834148" y="3571569"/>
            <a:ext cx="1620000" cy="1620000"/>
          </a:xfrm>
          <a:prstGeom prst="hexagon">
            <a:avLst/>
          </a:prstGeom>
          <a:noFill/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Hexàgon 12"/>
          <p:cNvSpPr/>
          <p:nvPr/>
        </p:nvSpPr>
        <p:spPr>
          <a:xfrm>
            <a:off x="3183852" y="4455460"/>
            <a:ext cx="1620000" cy="1620000"/>
          </a:xfrm>
          <a:prstGeom prst="hexagon">
            <a:avLst/>
          </a:prstGeom>
          <a:noFill/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3" name="Agrupa 2"/>
          <p:cNvGrpSpPr/>
          <p:nvPr/>
        </p:nvGrpSpPr>
        <p:grpSpPr>
          <a:xfrm>
            <a:off x="5873946" y="2626431"/>
            <a:ext cx="7200000" cy="1620000"/>
            <a:chOff x="5621332" y="371168"/>
            <a:chExt cx="7200000" cy="1620000"/>
          </a:xfrm>
        </p:grpSpPr>
        <p:sp>
          <p:nvSpPr>
            <p:cNvPr id="6" name="Hexàgon 5"/>
            <p:cNvSpPr/>
            <p:nvPr/>
          </p:nvSpPr>
          <p:spPr>
            <a:xfrm>
              <a:off x="5621332" y="371168"/>
              <a:ext cx="7200000" cy="1620000"/>
            </a:xfrm>
            <a:prstGeom prst="hexagon">
              <a:avLst/>
            </a:prstGeom>
            <a:solidFill>
              <a:srgbClr val="507C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" name="QuadreDeText 1"/>
            <p:cNvSpPr txBox="1"/>
            <p:nvPr/>
          </p:nvSpPr>
          <p:spPr>
            <a:xfrm>
              <a:off x="5843386" y="664018"/>
              <a:ext cx="687097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a-ES" sz="3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Anàlisi estadística </a:t>
              </a:r>
            </a:p>
            <a:p>
              <a:endParaRPr lang="ca-E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Hexàgon 14"/>
          <p:cNvSpPr/>
          <p:nvPr/>
        </p:nvSpPr>
        <p:spPr>
          <a:xfrm>
            <a:off x="-497840" y="2626431"/>
            <a:ext cx="2602284" cy="1620000"/>
          </a:xfrm>
          <a:prstGeom prst="hexagon">
            <a:avLst/>
          </a:prstGeom>
          <a:solidFill>
            <a:srgbClr val="507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1662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u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0441260"/>
              </p:ext>
            </p:extLst>
          </p:nvPr>
        </p:nvGraphicFramePr>
        <p:xfrm>
          <a:off x="348473" y="1516567"/>
          <a:ext cx="11495053" cy="2871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817">
                  <a:extLst>
                    <a:ext uri="{9D8B030D-6E8A-4147-A177-3AD203B41FA5}">
                      <a16:colId xmlns:a16="http://schemas.microsoft.com/office/drawing/2014/main" val="3216974489"/>
                    </a:ext>
                  </a:extLst>
                </a:gridCol>
                <a:gridCol w="837817">
                  <a:extLst>
                    <a:ext uri="{9D8B030D-6E8A-4147-A177-3AD203B41FA5}">
                      <a16:colId xmlns:a16="http://schemas.microsoft.com/office/drawing/2014/main" val="2272031614"/>
                    </a:ext>
                  </a:extLst>
                </a:gridCol>
                <a:gridCol w="447129">
                  <a:extLst>
                    <a:ext uri="{9D8B030D-6E8A-4147-A177-3AD203B41FA5}">
                      <a16:colId xmlns:a16="http://schemas.microsoft.com/office/drawing/2014/main" val="1753972210"/>
                    </a:ext>
                  </a:extLst>
                </a:gridCol>
                <a:gridCol w="1333792">
                  <a:extLst>
                    <a:ext uri="{9D8B030D-6E8A-4147-A177-3AD203B41FA5}">
                      <a16:colId xmlns:a16="http://schemas.microsoft.com/office/drawing/2014/main" val="354475195"/>
                    </a:ext>
                  </a:extLst>
                </a:gridCol>
                <a:gridCol w="948102">
                  <a:extLst>
                    <a:ext uri="{9D8B030D-6E8A-4147-A177-3AD203B41FA5}">
                      <a16:colId xmlns:a16="http://schemas.microsoft.com/office/drawing/2014/main" val="3540321779"/>
                    </a:ext>
                  </a:extLst>
                </a:gridCol>
                <a:gridCol w="1167855">
                  <a:extLst>
                    <a:ext uri="{9D8B030D-6E8A-4147-A177-3AD203B41FA5}">
                      <a16:colId xmlns:a16="http://schemas.microsoft.com/office/drawing/2014/main" val="292362964"/>
                    </a:ext>
                  </a:extLst>
                </a:gridCol>
                <a:gridCol w="671236">
                  <a:extLst>
                    <a:ext uri="{9D8B030D-6E8A-4147-A177-3AD203B41FA5}">
                      <a16:colId xmlns:a16="http://schemas.microsoft.com/office/drawing/2014/main" val="1255458675"/>
                    </a:ext>
                  </a:extLst>
                </a:gridCol>
                <a:gridCol w="1062220">
                  <a:extLst>
                    <a:ext uri="{9D8B030D-6E8A-4147-A177-3AD203B41FA5}">
                      <a16:colId xmlns:a16="http://schemas.microsoft.com/office/drawing/2014/main" val="1115967962"/>
                    </a:ext>
                  </a:extLst>
                </a:gridCol>
                <a:gridCol w="837817">
                  <a:extLst>
                    <a:ext uri="{9D8B030D-6E8A-4147-A177-3AD203B41FA5}">
                      <a16:colId xmlns:a16="http://schemas.microsoft.com/office/drawing/2014/main" val="2982026308"/>
                    </a:ext>
                  </a:extLst>
                </a:gridCol>
                <a:gridCol w="837817">
                  <a:extLst>
                    <a:ext uri="{9D8B030D-6E8A-4147-A177-3AD203B41FA5}">
                      <a16:colId xmlns:a16="http://schemas.microsoft.com/office/drawing/2014/main" val="3722821228"/>
                    </a:ext>
                  </a:extLst>
                </a:gridCol>
                <a:gridCol w="837817">
                  <a:extLst>
                    <a:ext uri="{9D8B030D-6E8A-4147-A177-3AD203B41FA5}">
                      <a16:colId xmlns:a16="http://schemas.microsoft.com/office/drawing/2014/main" val="904653212"/>
                    </a:ext>
                  </a:extLst>
                </a:gridCol>
                <a:gridCol w="837817">
                  <a:extLst>
                    <a:ext uri="{9D8B030D-6E8A-4147-A177-3AD203B41FA5}">
                      <a16:colId xmlns:a16="http://schemas.microsoft.com/office/drawing/2014/main" val="2481069329"/>
                    </a:ext>
                  </a:extLst>
                </a:gridCol>
                <a:gridCol w="837817">
                  <a:extLst>
                    <a:ext uri="{9D8B030D-6E8A-4147-A177-3AD203B41FA5}">
                      <a16:colId xmlns:a16="http://schemas.microsoft.com/office/drawing/2014/main" val="3113024022"/>
                    </a:ext>
                  </a:extLst>
                </a:gridCol>
              </a:tblGrid>
              <a:tr h="553461">
                <a:tc>
                  <a:txBody>
                    <a:bodyPr/>
                    <a:lstStyle/>
                    <a:p>
                      <a:pPr algn="ctr"/>
                      <a:endParaRPr lang="ca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Alcohol</a:t>
                      </a:r>
                      <a:r>
                        <a:rPr lang="ca-ES" sz="12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drogues</a:t>
                      </a:r>
                      <a:endParaRPr lang="ca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...</a:t>
                      </a:r>
                      <a:endParaRPr lang="ca-ES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Nivell </a:t>
                      </a:r>
                    </a:p>
                    <a:p>
                      <a:pPr algn="ctr"/>
                      <a:r>
                        <a:rPr lang="ca-E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educatiu</a:t>
                      </a:r>
                      <a:endParaRPr lang="ca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...</a:t>
                      </a:r>
                      <a:endParaRPr lang="ca-ES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Situacions anteriors</a:t>
                      </a:r>
                      <a:endParaRPr lang="ca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...</a:t>
                      </a:r>
                      <a:endParaRPr lang="ca-ES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Exageració</a:t>
                      </a:r>
                      <a:endParaRPr lang="ca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...</a:t>
                      </a:r>
                      <a:endParaRPr lang="ca-ES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Edat</a:t>
                      </a:r>
                      <a:endParaRPr lang="ca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507C89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Estudis</a:t>
                      </a:r>
                      <a:endParaRPr lang="ca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507C89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Situació</a:t>
                      </a:r>
                      <a:r>
                        <a:rPr lang="ca-ES" sz="12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laboral</a:t>
                      </a:r>
                      <a:endParaRPr lang="ca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507C89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...</a:t>
                      </a:r>
                      <a:endParaRPr lang="ca-ES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507C89">
                        <a:alpha val="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3661669"/>
                  </a:ext>
                </a:extLst>
              </a:tr>
              <a:tr h="385783">
                <a:tc>
                  <a:txBody>
                    <a:bodyPr/>
                    <a:lstStyle/>
                    <a:p>
                      <a:pPr algn="ctr"/>
                      <a:r>
                        <a:rPr lang="ca-E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ca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507C89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507C89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507C89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a-E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507C89">
                        <a:alpha val="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393020"/>
                  </a:ext>
                </a:extLst>
              </a:tr>
              <a:tr h="385783">
                <a:tc>
                  <a:txBody>
                    <a:bodyPr/>
                    <a:lstStyle/>
                    <a:p>
                      <a:pPr algn="ctr"/>
                      <a:r>
                        <a:rPr lang="ca-E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ca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507C89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507C89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507C89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507C89">
                        <a:alpha val="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1872311"/>
                  </a:ext>
                </a:extLst>
              </a:tr>
              <a:tr h="385783">
                <a:tc>
                  <a:txBody>
                    <a:bodyPr/>
                    <a:lstStyle/>
                    <a:p>
                      <a:pPr algn="ctr"/>
                      <a:r>
                        <a:rPr lang="ca-E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ca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507C89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507C89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507C89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507C89">
                        <a:alpha val="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8084788"/>
                  </a:ext>
                </a:extLst>
              </a:tr>
              <a:tr h="774845">
                <a:tc>
                  <a:txBody>
                    <a:bodyPr/>
                    <a:lstStyle/>
                    <a:p>
                      <a:pPr algn="ctr"/>
                      <a:r>
                        <a:rPr lang="ca-E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algn="ctr"/>
                      <a:r>
                        <a:rPr lang="ca-E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algn="ctr"/>
                      <a:r>
                        <a:rPr lang="ca-E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ca-E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507C89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507C89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507C89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507C89">
                        <a:alpha val="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5218232"/>
                  </a:ext>
                </a:extLst>
              </a:tr>
              <a:tr h="385783">
                <a:tc>
                  <a:txBody>
                    <a:bodyPr/>
                    <a:lstStyle/>
                    <a:p>
                      <a:pPr algn="ctr"/>
                      <a:r>
                        <a:rPr lang="ca-E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1.567</a:t>
                      </a:r>
                      <a:endParaRPr lang="ca-E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ca-E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a-E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507C89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a-E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507C89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a-E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507C89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a-E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507C89">
                        <a:alpha val="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607319"/>
                  </a:ext>
                </a:extLst>
              </a:tr>
            </a:tbl>
          </a:graphicData>
        </a:graphic>
      </p:graphicFrame>
      <p:sp>
        <p:nvSpPr>
          <p:cNvPr id="13" name="Clau d'obertura 12"/>
          <p:cNvSpPr/>
          <p:nvPr/>
        </p:nvSpPr>
        <p:spPr>
          <a:xfrm rot="5400000">
            <a:off x="4633332" y="-2469996"/>
            <a:ext cx="401444" cy="7259448"/>
          </a:xfrm>
          <a:prstGeom prst="leftBrace">
            <a:avLst/>
          </a:prstGeom>
          <a:ln w="38100">
            <a:solidFill>
              <a:srgbClr val="507C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4" name="Clau d'obertura 13"/>
          <p:cNvSpPr/>
          <p:nvPr/>
        </p:nvSpPr>
        <p:spPr>
          <a:xfrm rot="5400000">
            <a:off x="10014260" y="-468816"/>
            <a:ext cx="401444" cy="3257087"/>
          </a:xfrm>
          <a:prstGeom prst="leftBrac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5" name="QuadreDeText 14"/>
          <p:cNvSpPr txBox="1"/>
          <p:nvPr/>
        </p:nvSpPr>
        <p:spPr>
          <a:xfrm>
            <a:off x="1773044" y="312234"/>
            <a:ext cx="6177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2400" b="1" dirty="0" smtClean="0">
                <a:solidFill>
                  <a:srgbClr val="507C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Actives</a:t>
            </a:r>
            <a:endParaRPr lang="ca-ES" sz="2400" b="1" dirty="0">
              <a:solidFill>
                <a:srgbClr val="507C8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QuadreDeText 15"/>
          <p:cNvSpPr txBox="1"/>
          <p:nvPr/>
        </p:nvSpPr>
        <p:spPr>
          <a:xfrm>
            <a:off x="8854300" y="289931"/>
            <a:ext cx="27213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Suplementàries</a:t>
            </a:r>
            <a:endParaRPr lang="ca-ES" sz="2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QuadreDeText 16"/>
          <p:cNvSpPr txBox="1"/>
          <p:nvPr/>
        </p:nvSpPr>
        <p:spPr>
          <a:xfrm>
            <a:off x="2274849" y="3200399"/>
            <a:ext cx="3200400" cy="2123658"/>
          </a:xfrm>
          <a:prstGeom prst="rect">
            <a:avLst/>
          </a:prstGeom>
          <a:solidFill>
            <a:srgbClr val="507C89"/>
          </a:solidFill>
        </p:spPr>
        <p:txBody>
          <a:bodyPr wrap="square" rtlCol="0">
            <a:spAutoFit/>
          </a:bodyPr>
          <a:lstStyle/>
          <a:p>
            <a:pPr algn="ctr"/>
            <a:r>
              <a:rPr lang="ca-ES" sz="4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Anàlisi Factorial Múltiple</a:t>
            </a:r>
            <a:endParaRPr lang="ca-ES" sz="4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QuadreDeText 17"/>
          <p:cNvSpPr txBox="1"/>
          <p:nvPr/>
        </p:nvSpPr>
        <p:spPr>
          <a:xfrm>
            <a:off x="7866646" y="3200399"/>
            <a:ext cx="3200400" cy="2123658"/>
          </a:xfrm>
          <a:prstGeom prst="rect">
            <a:avLst/>
          </a:prstGeom>
          <a:solidFill>
            <a:srgbClr val="507C89"/>
          </a:solidFill>
        </p:spPr>
        <p:txBody>
          <a:bodyPr wrap="square" rtlCol="0">
            <a:spAutoFit/>
          </a:bodyPr>
          <a:lstStyle/>
          <a:p>
            <a:pPr algn="ctr"/>
            <a:r>
              <a:rPr lang="ca-ES" sz="4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Clústering</a:t>
            </a:r>
            <a:r>
              <a:rPr lang="ca-ES" sz="4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jeràrquic</a:t>
            </a:r>
          </a:p>
          <a:p>
            <a:pPr algn="ctr"/>
            <a:r>
              <a:rPr lang="ca-ES" sz="4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ascendent</a:t>
            </a:r>
            <a:endParaRPr lang="ca-ES" sz="4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letxa dreta 18"/>
          <p:cNvSpPr/>
          <p:nvPr/>
        </p:nvSpPr>
        <p:spPr>
          <a:xfrm>
            <a:off x="5798634" y="3993366"/>
            <a:ext cx="1602991" cy="550756"/>
          </a:xfrm>
          <a:prstGeom prst="rightArrow">
            <a:avLst/>
          </a:prstGeom>
          <a:solidFill>
            <a:srgbClr val="507C8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6833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tg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6276" y="835838"/>
            <a:ext cx="1607717" cy="4068000"/>
          </a:xfrm>
          <a:prstGeom prst="rect">
            <a:avLst/>
          </a:prstGeom>
        </p:spPr>
      </p:pic>
      <p:pic>
        <p:nvPicPr>
          <p:cNvPr id="23" name="Imatg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8212" y="835838"/>
            <a:ext cx="1855576" cy="4068000"/>
          </a:xfrm>
          <a:prstGeom prst="rect">
            <a:avLst/>
          </a:prstGeom>
        </p:spPr>
      </p:pic>
      <p:pic>
        <p:nvPicPr>
          <p:cNvPr id="27" name="Imatg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31777" y="835838"/>
            <a:ext cx="1543664" cy="4068000"/>
          </a:xfrm>
          <a:prstGeom prst="rect">
            <a:avLst/>
          </a:prstGeom>
        </p:spPr>
      </p:pic>
      <p:pic>
        <p:nvPicPr>
          <p:cNvPr id="6" name="Imat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631" y="835838"/>
            <a:ext cx="1706640" cy="4068000"/>
          </a:xfrm>
          <a:prstGeom prst="rect">
            <a:avLst/>
          </a:prstGeom>
          <a:noFill/>
        </p:spPr>
      </p:pic>
      <p:pic>
        <p:nvPicPr>
          <p:cNvPr id="38" name="Imatge 3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55061" y="835838"/>
            <a:ext cx="1610663" cy="4068000"/>
          </a:xfrm>
          <a:prstGeom prst="rect">
            <a:avLst/>
          </a:prstGeom>
        </p:spPr>
      </p:pic>
      <p:sp>
        <p:nvSpPr>
          <p:cNvPr id="4" name="QuadreDeText 3"/>
          <p:cNvSpPr txBox="1"/>
          <p:nvPr/>
        </p:nvSpPr>
        <p:spPr>
          <a:xfrm>
            <a:off x="6251466" y="3044279"/>
            <a:ext cx="5380170" cy="769441"/>
          </a:xfrm>
          <a:prstGeom prst="rect">
            <a:avLst/>
          </a:prstGeom>
          <a:solidFill>
            <a:srgbClr val="507C89"/>
          </a:solidFill>
        </p:spPr>
        <p:txBody>
          <a:bodyPr wrap="square" rtlCol="0">
            <a:spAutoFit/>
          </a:bodyPr>
          <a:lstStyle/>
          <a:p>
            <a:r>
              <a:rPr lang="ca-ES" sz="44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Perfils transversals</a:t>
            </a:r>
            <a:endParaRPr lang="ca-ES" sz="4400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Connector de fletxa recta 9"/>
          <p:cNvCxnSpPr/>
          <p:nvPr/>
        </p:nvCxnSpPr>
        <p:spPr>
          <a:xfrm>
            <a:off x="549631" y="2731011"/>
            <a:ext cx="11403670" cy="27598"/>
          </a:xfrm>
          <a:prstGeom prst="straightConnector1">
            <a:avLst/>
          </a:prstGeom>
          <a:ln w="114300">
            <a:solidFill>
              <a:srgbClr val="507C8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8354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t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4308" y="1360177"/>
            <a:ext cx="1812361" cy="4320000"/>
          </a:xfrm>
          <a:prstGeom prst="rect">
            <a:avLst/>
          </a:prstGeom>
        </p:spPr>
      </p:pic>
      <p:grpSp>
        <p:nvGrpSpPr>
          <p:cNvPr id="12" name="Agrupa 11"/>
          <p:cNvGrpSpPr/>
          <p:nvPr/>
        </p:nvGrpSpPr>
        <p:grpSpPr>
          <a:xfrm>
            <a:off x="347711" y="546627"/>
            <a:ext cx="4085862" cy="2553412"/>
            <a:chOff x="1053295" y="488595"/>
            <a:chExt cx="3611301" cy="3158418"/>
          </a:xfrm>
        </p:grpSpPr>
        <p:sp>
          <p:nvSpPr>
            <p:cNvPr id="3" name="Rectangle arrodonit 2"/>
            <p:cNvSpPr/>
            <p:nvPr/>
          </p:nvSpPr>
          <p:spPr>
            <a:xfrm>
              <a:off x="1053295" y="488595"/>
              <a:ext cx="3611301" cy="3158418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507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11" name="QuadreDeText 10"/>
            <p:cNvSpPr txBox="1"/>
            <p:nvPr/>
          </p:nvSpPr>
          <p:spPr>
            <a:xfrm>
              <a:off x="1284790" y="578734"/>
              <a:ext cx="3379806" cy="17671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ca-ES" sz="2400" b="1" dirty="0">
                <a:solidFill>
                  <a:srgbClr val="507C8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2400" b="1" dirty="0" smtClean="0">
                  <a:solidFill>
                    <a:srgbClr val="507C8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És el grup que menys accepta els mites sobre la violència masclista. </a:t>
              </a:r>
            </a:p>
            <a:p>
              <a:endParaRPr lang="ca-ES" b="1" dirty="0">
                <a:solidFill>
                  <a:srgbClr val="507C8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Agrupa 16"/>
          <p:cNvGrpSpPr/>
          <p:nvPr/>
        </p:nvGrpSpPr>
        <p:grpSpPr>
          <a:xfrm>
            <a:off x="7527404" y="1447414"/>
            <a:ext cx="4313497" cy="4130426"/>
            <a:chOff x="1053295" y="488597"/>
            <a:chExt cx="3611301" cy="5418201"/>
          </a:xfrm>
        </p:grpSpPr>
        <p:sp>
          <p:nvSpPr>
            <p:cNvPr id="18" name="Rectangle arrodonit 17"/>
            <p:cNvSpPr/>
            <p:nvPr/>
          </p:nvSpPr>
          <p:spPr>
            <a:xfrm>
              <a:off x="1053295" y="488597"/>
              <a:ext cx="3611301" cy="541820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19" name="QuadreDeText 18"/>
            <p:cNvSpPr txBox="1"/>
            <p:nvPr/>
          </p:nvSpPr>
          <p:spPr>
            <a:xfrm>
              <a:off x="1226646" y="641738"/>
              <a:ext cx="3379806" cy="4456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a-ES" b="1" u="sng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Caracterització sociodemogràfica</a:t>
              </a:r>
            </a:p>
            <a:p>
              <a:endParaRPr lang="ca-ES" b="1" dirty="0">
                <a:solidFill>
                  <a:srgbClr val="507C8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Majoritàriament, homes d’entre </a:t>
              </a:r>
              <a:r>
                <a:rPr lang="ca-E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30 i 49 anys </a:t>
              </a:r>
              <a:r>
                <a:rPr lang="ca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(50,7%), amb </a:t>
              </a:r>
              <a:r>
                <a:rPr lang="ca-E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estudis superiors</a:t>
              </a:r>
              <a:r>
                <a:rPr lang="ca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(56,4%) i que treballen a </a:t>
              </a:r>
              <a:r>
                <a:rPr lang="ca-E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jornada completa </a:t>
              </a:r>
              <a:r>
                <a:rPr lang="ca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(70,1%). </a:t>
              </a:r>
            </a:p>
            <a:p>
              <a:endParaRPr lang="ca-E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És </a:t>
              </a:r>
              <a:r>
                <a:rPr lang="ca-ES" sz="1600" dirty="0">
                  <a:latin typeface="Arial" panose="020B0604020202020204" pitchFamily="34" charset="0"/>
                  <a:cs typeface="Arial" panose="020B0604020202020204" pitchFamily="34" charset="0"/>
                </a:rPr>
                <a:t>el grup que més declara mantenir una </a:t>
              </a:r>
              <a:r>
                <a:rPr lang="ca-E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relació de parella estable</a:t>
              </a:r>
              <a:r>
                <a:rPr lang="ca-ES" sz="1600" dirty="0">
                  <a:latin typeface="Arial" panose="020B0604020202020204" pitchFamily="34" charset="0"/>
                  <a:cs typeface="Arial" panose="020B0604020202020204" pitchFamily="34" charset="0"/>
                </a:rPr>
                <a:t> (77,3%, </a:t>
              </a:r>
              <a:r>
                <a:rPr lang="ca-E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amb una dona</a:t>
              </a:r>
              <a:r>
                <a:rPr lang="ca-ES" sz="1600" dirty="0">
                  <a:latin typeface="Arial" panose="020B0604020202020204" pitchFamily="34" charset="0"/>
                  <a:cs typeface="Arial" panose="020B0604020202020204" pitchFamily="34" charset="0"/>
                </a:rPr>
                <a:t>) i més de la meitat tenen fills (54,7%)</a:t>
              </a:r>
              <a:endParaRPr lang="ca-ES" sz="16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ca-E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Declaren </a:t>
              </a:r>
              <a:r>
                <a:rPr lang="ca-ES" sz="1600" dirty="0">
                  <a:latin typeface="Arial" panose="020B0604020202020204" pitchFamily="34" charset="0"/>
                  <a:cs typeface="Arial" panose="020B0604020202020204" pitchFamily="34" charset="0"/>
                </a:rPr>
                <a:t>que la seva </a:t>
              </a:r>
              <a:r>
                <a:rPr lang="ca-E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situació econòmica </a:t>
              </a:r>
              <a:r>
                <a:rPr lang="ca-ES" sz="1600" dirty="0">
                  <a:latin typeface="Arial" panose="020B0604020202020204" pitchFamily="34" charset="0"/>
                  <a:cs typeface="Arial" panose="020B0604020202020204" pitchFamily="34" charset="0"/>
                </a:rPr>
                <a:t>és bona (67,2%), si bé un 11,4% declara que és dolenta. </a:t>
              </a:r>
            </a:p>
          </p:txBody>
        </p:sp>
      </p:grpSp>
      <p:grpSp>
        <p:nvGrpSpPr>
          <p:cNvPr id="14" name="Agrupa 13"/>
          <p:cNvGrpSpPr>
            <a:grpSpLocks noChangeAspect="1"/>
          </p:cNvGrpSpPr>
          <p:nvPr/>
        </p:nvGrpSpPr>
        <p:grpSpPr>
          <a:xfrm>
            <a:off x="1833482" y="2511670"/>
            <a:ext cx="1114320" cy="1114320"/>
            <a:chOff x="7079669" y="4414194"/>
            <a:chExt cx="1392900" cy="1392900"/>
          </a:xfrm>
        </p:grpSpPr>
        <p:sp>
          <p:nvSpPr>
            <p:cNvPr id="15" name="Google Shape;427;p23"/>
            <p:cNvSpPr/>
            <p:nvPr/>
          </p:nvSpPr>
          <p:spPr>
            <a:xfrm>
              <a:off x="7079669" y="4414194"/>
              <a:ext cx="1392900" cy="1392900"/>
            </a:xfrm>
            <a:prstGeom prst="ellipse">
              <a:avLst/>
            </a:prstGeom>
            <a:solidFill>
              <a:srgbClr val="507C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102699" y="4818255"/>
              <a:ext cx="134684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ca-ES" sz="2400" b="1" dirty="0" smtClean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12,9%</a:t>
              </a:r>
              <a:endParaRPr lang="ca-ES" sz="2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043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450;p24"/>
          <p:cNvSpPr>
            <a:spLocks noChangeAspect="1"/>
          </p:cNvSpPr>
          <p:nvPr/>
        </p:nvSpPr>
        <p:spPr>
          <a:xfrm>
            <a:off x="4356156" y="603000"/>
            <a:ext cx="3479693" cy="3479684"/>
          </a:xfrm>
          <a:prstGeom prst="blockArc">
            <a:avLst>
              <a:gd name="adj1" fmla="val 10800000"/>
              <a:gd name="adj2" fmla="val 10799131"/>
              <a:gd name="adj3" fmla="val 25044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2" name="Google Shape;458;p24"/>
          <p:cNvSpPr txBox="1"/>
          <p:nvPr/>
        </p:nvSpPr>
        <p:spPr>
          <a:xfrm>
            <a:off x="5293198" y="2052113"/>
            <a:ext cx="1778200" cy="435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" sz="3600" b="1" kern="0" dirty="0" smtClean="0">
                <a:solidFill>
                  <a:srgbClr val="507C89"/>
                </a:solidFill>
                <a:latin typeface="Arial" panose="020B0604020202020204" pitchFamily="34" charset="0"/>
                <a:ea typeface="Fira Sans"/>
                <a:cs typeface="Arial" panose="020B0604020202020204" pitchFamily="34" charset="0"/>
                <a:sym typeface="Fira Sans"/>
              </a:rPr>
              <a:t>78,8%</a:t>
            </a:r>
            <a:endParaRPr sz="3600" b="1" kern="0" dirty="0">
              <a:solidFill>
                <a:srgbClr val="507C89"/>
              </a:solidFill>
              <a:latin typeface="Arial" panose="020B0604020202020204" pitchFamily="34" charset="0"/>
              <a:ea typeface="Fira Sans"/>
              <a:cs typeface="Arial" panose="020B0604020202020204" pitchFamily="34" charset="0"/>
              <a:sym typeface="Fira Sans"/>
            </a:endParaRPr>
          </a:p>
        </p:txBody>
      </p:sp>
      <p:grpSp>
        <p:nvGrpSpPr>
          <p:cNvPr id="2" name="Agrupa 1"/>
          <p:cNvGrpSpPr/>
          <p:nvPr/>
        </p:nvGrpSpPr>
        <p:grpSpPr>
          <a:xfrm>
            <a:off x="4099364" y="603000"/>
            <a:ext cx="3993272" cy="5339758"/>
            <a:chOff x="927713" y="1065957"/>
            <a:chExt cx="2891935" cy="3867072"/>
          </a:xfrm>
        </p:grpSpPr>
        <p:sp>
          <p:nvSpPr>
            <p:cNvPr id="25" name="Google Shape;451;p24"/>
            <p:cNvSpPr>
              <a:spLocks noChangeAspect="1"/>
            </p:cNvSpPr>
            <p:nvPr/>
          </p:nvSpPr>
          <p:spPr>
            <a:xfrm>
              <a:off x="1113681" y="1065957"/>
              <a:ext cx="2520000" cy="2520000"/>
            </a:xfrm>
            <a:prstGeom prst="blockArc">
              <a:avLst>
                <a:gd name="adj1" fmla="val 16294704"/>
                <a:gd name="adj2" fmla="val 11622737"/>
                <a:gd name="adj3" fmla="val 25728"/>
              </a:avLst>
            </a:prstGeom>
            <a:solidFill>
              <a:srgbClr val="507C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" name="Google Shape;462;p24"/>
            <p:cNvSpPr txBox="1"/>
            <p:nvPr/>
          </p:nvSpPr>
          <p:spPr>
            <a:xfrm>
              <a:off x="927713" y="3442627"/>
              <a:ext cx="2891935" cy="149040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2875" tIns="0" rIns="182875" bIns="0" anchor="ctr" anchorCtr="0">
              <a:noAutofit/>
            </a:bodyPr>
            <a:lstStyle/>
            <a:p>
              <a:pPr algn="ctr">
                <a:buClr>
                  <a:srgbClr val="000000"/>
                </a:buClr>
                <a:buFont typeface="Arial"/>
                <a:buNone/>
              </a:pPr>
              <a:r>
                <a:rPr lang="ca-ES" sz="3600" b="1" kern="0" dirty="0">
                  <a:solidFill>
                    <a:srgbClr val="000000"/>
                  </a:solidFill>
                  <a:latin typeface="Arial" panose="020B0604020202020204" pitchFamily="34" charset="0"/>
                  <a:ea typeface="Fira Sans Extra Condensed"/>
                  <a:cs typeface="Arial" panose="020B0604020202020204" pitchFamily="34" charset="0"/>
                  <a:sym typeface="Fira Sans Extra Condensed"/>
                </a:rPr>
                <a:t>v</a:t>
              </a:r>
              <a:r>
                <a:rPr lang="ca-ES" sz="3600" b="1" kern="0" dirty="0" smtClean="0">
                  <a:solidFill>
                    <a:srgbClr val="000000"/>
                  </a:solidFill>
                  <a:latin typeface="Arial" panose="020B0604020202020204" pitchFamily="34" charset="0"/>
                  <a:ea typeface="Fira Sans Extra Condensed"/>
                  <a:cs typeface="Arial" panose="020B0604020202020204" pitchFamily="34" charset="0"/>
                  <a:sym typeface="Fira Sans Extra Condensed"/>
                </a:rPr>
                <a:t>íctimes de </a:t>
              </a:r>
            </a:p>
            <a:p>
              <a:pPr algn="ctr">
                <a:buClr>
                  <a:srgbClr val="000000"/>
                </a:buClr>
                <a:buFont typeface="Arial"/>
                <a:buNone/>
              </a:pPr>
              <a:r>
                <a:rPr lang="ca-ES" sz="3600" b="1" kern="0" dirty="0" smtClean="0">
                  <a:solidFill>
                    <a:srgbClr val="000000"/>
                  </a:solidFill>
                  <a:latin typeface="Arial" panose="020B0604020202020204" pitchFamily="34" charset="0"/>
                  <a:ea typeface="Fira Sans Extra Condensed"/>
                  <a:cs typeface="Arial" panose="020B0604020202020204" pitchFamily="34" charset="0"/>
                  <a:sym typeface="Fira Sans Extra Condensed"/>
                </a:rPr>
                <a:t>violència sexual</a:t>
              </a:r>
            </a:p>
            <a:p>
              <a:pPr algn="ctr">
                <a:buClr>
                  <a:srgbClr val="000000"/>
                </a:buClr>
                <a:buFont typeface="Arial"/>
                <a:buNone/>
              </a:pPr>
              <a:r>
                <a:rPr lang="ca-ES" sz="2000" b="1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Fira Sans Extra Condensed"/>
                  <a:cs typeface="Arial" panose="020B0604020202020204" pitchFamily="34" charset="0"/>
                  <a:sym typeface="Fira Sans Extra Condensed"/>
                </a:rPr>
                <a:t>(al llarg de la vida)</a:t>
              </a:r>
              <a:endParaRPr sz="2000" b="1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Fira Sans Extra Condensed"/>
                <a:cs typeface="Arial" panose="020B0604020202020204" pitchFamily="34" charset="0"/>
                <a:sym typeface="Fira Sans Extra Condense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615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Agrupa 11"/>
          <p:cNvGrpSpPr/>
          <p:nvPr/>
        </p:nvGrpSpPr>
        <p:grpSpPr>
          <a:xfrm>
            <a:off x="295698" y="597746"/>
            <a:ext cx="4442770" cy="4029208"/>
            <a:chOff x="1053295" y="488596"/>
            <a:chExt cx="4004842" cy="4620287"/>
          </a:xfrm>
        </p:grpSpPr>
        <p:sp>
          <p:nvSpPr>
            <p:cNvPr id="3" name="Rectangle arrodonit 2"/>
            <p:cNvSpPr/>
            <p:nvPr/>
          </p:nvSpPr>
          <p:spPr>
            <a:xfrm>
              <a:off x="1053295" y="488596"/>
              <a:ext cx="4004842" cy="4340948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507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11" name="QuadreDeText 10"/>
            <p:cNvSpPr txBox="1"/>
            <p:nvPr/>
          </p:nvSpPr>
          <p:spPr>
            <a:xfrm>
              <a:off x="1284790" y="578734"/>
              <a:ext cx="3622876" cy="4530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ca-ES" b="1" dirty="0" smtClean="0">
                <a:solidFill>
                  <a:srgbClr val="507C8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2400" b="1" dirty="0" smtClean="0">
                  <a:solidFill>
                    <a:srgbClr val="507C8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Masclisme</a:t>
              </a:r>
              <a:endParaRPr lang="ca-ES" sz="2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ca-ES" sz="2400" b="1" dirty="0" smtClean="0">
                <a:solidFill>
                  <a:srgbClr val="507C8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2400" b="1" dirty="0" smtClean="0">
                  <a:solidFill>
                    <a:srgbClr val="507C8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Creences </a:t>
              </a:r>
              <a:r>
                <a:rPr lang="ca-ES" sz="2400" b="1" dirty="0">
                  <a:solidFill>
                    <a:srgbClr val="507C8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 pràctiques </a:t>
              </a:r>
              <a:r>
                <a:rPr lang="ca-ES" sz="2400" b="1" dirty="0" smtClean="0">
                  <a:solidFill>
                    <a:srgbClr val="507C8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religioses</a:t>
              </a:r>
              <a:endParaRPr lang="ca-ES" sz="2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ca-ES" sz="2400" b="1" dirty="0" smtClean="0">
                <a:solidFill>
                  <a:srgbClr val="507C8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2400" b="1" dirty="0" smtClean="0">
                  <a:solidFill>
                    <a:srgbClr val="507C8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Situacions </a:t>
              </a:r>
              <a:r>
                <a:rPr lang="ca-ES" sz="2400" b="1" dirty="0">
                  <a:solidFill>
                    <a:srgbClr val="507C8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anteriors</a:t>
              </a:r>
            </a:p>
            <a:p>
              <a:r>
                <a:rPr lang="ca-ES" sz="2400" b="1" dirty="0">
                  <a:solidFill>
                    <a:srgbClr val="507C8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 </a:t>
              </a:r>
              <a:r>
                <a:rPr lang="ca-ES" sz="2400" b="1" dirty="0" smtClean="0">
                  <a:solidFill>
                    <a:srgbClr val="507C8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violència</a:t>
              </a:r>
              <a:endParaRPr lang="ca-ES" sz="2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Agrupa 16"/>
          <p:cNvGrpSpPr/>
          <p:nvPr/>
        </p:nvGrpSpPr>
        <p:grpSpPr>
          <a:xfrm>
            <a:off x="7361501" y="2008633"/>
            <a:ext cx="4479402" cy="3553314"/>
            <a:chOff x="914399" y="488597"/>
            <a:chExt cx="3750198" cy="5456004"/>
          </a:xfrm>
        </p:grpSpPr>
        <p:sp>
          <p:nvSpPr>
            <p:cNvPr id="18" name="Rectangle arrodonit 17"/>
            <p:cNvSpPr/>
            <p:nvPr/>
          </p:nvSpPr>
          <p:spPr>
            <a:xfrm>
              <a:off x="914399" y="488597"/>
              <a:ext cx="3750198" cy="5456004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19" name="QuadreDeText 18"/>
            <p:cNvSpPr txBox="1"/>
            <p:nvPr/>
          </p:nvSpPr>
          <p:spPr>
            <a:xfrm>
              <a:off x="1178194" y="704742"/>
              <a:ext cx="3379806" cy="36520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a-ES" b="1" u="sng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Caracterització sociodemogràfica</a:t>
              </a:r>
            </a:p>
            <a:p>
              <a:endParaRPr lang="ca-ES" b="1" dirty="0">
                <a:solidFill>
                  <a:srgbClr val="507C8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Grup més jove dels identificats: </a:t>
              </a:r>
              <a:r>
                <a:rPr lang="ca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un 25,9% té entre 16 i 29 anys i un 45,9%, entre 30 i 49 anys. </a:t>
              </a:r>
            </a:p>
            <a:p>
              <a:endParaRPr lang="ca-E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Ata proporció de </a:t>
              </a:r>
              <a:r>
                <a:rPr lang="ca-E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titulats universitaris </a:t>
              </a:r>
              <a:r>
                <a:rPr lang="ca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(57,8%) o d’homes amb estudis </a:t>
              </a:r>
              <a:r>
                <a:rPr lang="ca-E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secundaris superiors </a:t>
              </a:r>
              <a:r>
                <a:rPr lang="ca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(27,9%).</a:t>
              </a:r>
            </a:p>
            <a:p>
              <a:endParaRPr lang="ca-E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Grup amb major proporció de persones que no mantenen una relació de parella (29,5%). </a:t>
              </a:r>
            </a:p>
          </p:txBody>
        </p:sp>
      </p:grpSp>
      <p:pic>
        <p:nvPicPr>
          <p:cNvPr id="13" name="Imat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5751" y="1337005"/>
            <a:ext cx="1710439" cy="4320000"/>
          </a:xfrm>
          <a:prstGeom prst="rect">
            <a:avLst/>
          </a:prstGeom>
        </p:spPr>
      </p:pic>
      <p:grpSp>
        <p:nvGrpSpPr>
          <p:cNvPr id="14" name="Agrupa 13"/>
          <p:cNvGrpSpPr>
            <a:grpSpLocks noChangeAspect="1"/>
          </p:cNvGrpSpPr>
          <p:nvPr/>
        </p:nvGrpSpPr>
        <p:grpSpPr>
          <a:xfrm>
            <a:off x="1959923" y="3785290"/>
            <a:ext cx="1114320" cy="1114320"/>
            <a:chOff x="7079669" y="4414194"/>
            <a:chExt cx="1392900" cy="1392900"/>
          </a:xfrm>
        </p:grpSpPr>
        <p:sp>
          <p:nvSpPr>
            <p:cNvPr id="15" name="Google Shape;427;p23"/>
            <p:cNvSpPr/>
            <p:nvPr/>
          </p:nvSpPr>
          <p:spPr>
            <a:xfrm>
              <a:off x="7079669" y="4414194"/>
              <a:ext cx="1392900" cy="1392900"/>
            </a:xfrm>
            <a:prstGeom prst="ellipse">
              <a:avLst/>
            </a:prstGeom>
            <a:solidFill>
              <a:srgbClr val="507C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114681" y="4818255"/>
              <a:ext cx="1322879" cy="5770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ca-ES" sz="2400" b="1" dirty="0" smtClean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21,9%</a:t>
              </a:r>
              <a:endParaRPr lang="ca-ES" sz="2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3448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Agrupa 11"/>
          <p:cNvGrpSpPr/>
          <p:nvPr/>
        </p:nvGrpSpPr>
        <p:grpSpPr>
          <a:xfrm>
            <a:off x="615273" y="495720"/>
            <a:ext cx="4442770" cy="4968378"/>
            <a:chOff x="1053295" y="488596"/>
            <a:chExt cx="4004842" cy="4756136"/>
          </a:xfrm>
        </p:grpSpPr>
        <p:sp>
          <p:nvSpPr>
            <p:cNvPr id="3" name="Rectangle arrodonit 2"/>
            <p:cNvSpPr/>
            <p:nvPr/>
          </p:nvSpPr>
          <p:spPr>
            <a:xfrm>
              <a:off x="1053295" y="488596"/>
              <a:ext cx="4004842" cy="4756136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507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11" name="QuadreDeText 10"/>
            <p:cNvSpPr txBox="1"/>
            <p:nvPr/>
          </p:nvSpPr>
          <p:spPr>
            <a:xfrm>
              <a:off x="1284790" y="578734"/>
              <a:ext cx="3622876" cy="4550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ca-ES" sz="900" b="1" dirty="0" smtClean="0">
                <a:solidFill>
                  <a:srgbClr val="507C8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2400" b="1" dirty="0" smtClean="0">
                  <a:solidFill>
                    <a:srgbClr val="507C8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Les feministes exageren el tema de la violència masclista</a:t>
              </a:r>
            </a:p>
            <a:p>
              <a:endParaRPr lang="ca-ES" sz="1200" b="1" dirty="0">
                <a:solidFill>
                  <a:srgbClr val="507C8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2400" b="1" dirty="0" smtClean="0">
                  <a:solidFill>
                    <a:srgbClr val="507C8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Denúncies falses</a:t>
              </a:r>
            </a:p>
            <a:p>
              <a:endParaRPr lang="ca-ES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Per altra banda, aquests homes estan </a:t>
              </a:r>
              <a:r>
                <a:rPr lang="fr-FR" sz="2400" b="1" u="sng" dirty="0">
                  <a:solidFill>
                    <a:srgbClr val="507C8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molt en desacord </a:t>
              </a:r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en situar el </a:t>
              </a:r>
              <a:r>
                <a:rPr lang="fr-FR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masclisme, les creences religioses, la pobresa, el nivell educatiu o una suposada tendència natural dels homes a la violència o haver-ne viscut anteriorment en </a:t>
              </a:r>
              <a:r>
                <a:rPr 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el centre de les causes </a:t>
              </a:r>
              <a:r>
                <a:rPr lang="ca-ES" sz="1600" dirty="0">
                  <a:latin typeface="Arial" panose="020B0604020202020204" pitchFamily="34" charset="0"/>
                  <a:cs typeface="Arial" panose="020B0604020202020204" pitchFamily="34" charset="0"/>
                </a:rPr>
                <a:t>de violència </a:t>
              </a:r>
              <a:r>
                <a:rPr lang="ca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dels </a:t>
              </a:r>
              <a:r>
                <a:rPr lang="ca-ES" sz="1600" dirty="0">
                  <a:latin typeface="Arial" panose="020B0604020202020204" pitchFamily="34" charset="0"/>
                  <a:cs typeface="Arial" panose="020B0604020202020204" pitchFamily="34" charset="0"/>
                </a:rPr>
                <a:t>homes contra les dones. </a:t>
              </a:r>
            </a:p>
            <a:p>
              <a:endParaRPr lang="ca-E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Agrupa 16"/>
          <p:cNvGrpSpPr/>
          <p:nvPr/>
        </p:nvGrpSpPr>
        <p:grpSpPr>
          <a:xfrm>
            <a:off x="7313435" y="1637952"/>
            <a:ext cx="4479402" cy="3956690"/>
            <a:chOff x="914399" y="488597"/>
            <a:chExt cx="3750198" cy="5468604"/>
          </a:xfrm>
        </p:grpSpPr>
        <p:sp>
          <p:nvSpPr>
            <p:cNvPr id="18" name="Rectangle arrodonit 17"/>
            <p:cNvSpPr/>
            <p:nvPr/>
          </p:nvSpPr>
          <p:spPr>
            <a:xfrm>
              <a:off x="914399" y="488597"/>
              <a:ext cx="3750198" cy="5468604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19" name="QuadreDeText 18"/>
            <p:cNvSpPr txBox="1"/>
            <p:nvPr/>
          </p:nvSpPr>
          <p:spPr>
            <a:xfrm>
              <a:off x="1178194" y="704742"/>
              <a:ext cx="3379806" cy="49769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a-ES" b="1" u="sng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Caracterització sociodemogràfica</a:t>
              </a:r>
            </a:p>
            <a:p>
              <a:endParaRPr lang="ca-ES" b="1" dirty="0" smtClean="0">
                <a:solidFill>
                  <a:srgbClr val="507C8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 s’identifica </a:t>
              </a:r>
              <a:r>
                <a:rPr lang="ca-E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cap patró d’edat</a:t>
              </a:r>
              <a:r>
                <a:rPr lang="ca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</a:p>
            <a:p>
              <a:endParaRPr lang="ca-ES" sz="16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Menor presència de persones amb estudis universitaris (38,1%).</a:t>
              </a:r>
            </a:p>
            <a:p>
              <a:endParaRPr lang="ca-ES" sz="16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S’intueix una </a:t>
              </a:r>
              <a:r>
                <a:rPr lang="ca-E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situació econòmica pitjor </a:t>
              </a:r>
              <a:r>
                <a:rPr lang="ca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 relació amb el global de Catalunya: menys homes treballant a jornada completa (56,3%), més en atur (8,0%) i menor presència de situacions econòmiques bones o molt bones (-5 punts percentuals). </a:t>
              </a:r>
              <a:endParaRPr lang="ca-E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4" name="Imat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5368" y="1381920"/>
            <a:ext cx="1970523" cy="4320000"/>
          </a:xfrm>
          <a:prstGeom prst="rect">
            <a:avLst/>
          </a:prstGeom>
        </p:spPr>
      </p:pic>
      <p:grpSp>
        <p:nvGrpSpPr>
          <p:cNvPr id="13" name="Agrupa 12"/>
          <p:cNvGrpSpPr>
            <a:grpSpLocks noChangeAspect="1"/>
          </p:cNvGrpSpPr>
          <p:nvPr/>
        </p:nvGrpSpPr>
        <p:grpSpPr>
          <a:xfrm>
            <a:off x="2279498" y="4880354"/>
            <a:ext cx="1114320" cy="1114320"/>
            <a:chOff x="7079669" y="4414194"/>
            <a:chExt cx="1392900" cy="1392900"/>
          </a:xfrm>
        </p:grpSpPr>
        <p:sp>
          <p:nvSpPr>
            <p:cNvPr id="15" name="Google Shape;427;p23"/>
            <p:cNvSpPr/>
            <p:nvPr/>
          </p:nvSpPr>
          <p:spPr>
            <a:xfrm>
              <a:off x="7079669" y="4414194"/>
              <a:ext cx="1392900" cy="1392900"/>
            </a:xfrm>
            <a:prstGeom prst="ellipse">
              <a:avLst/>
            </a:prstGeom>
            <a:solidFill>
              <a:srgbClr val="507C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114682" y="4818255"/>
              <a:ext cx="1322879" cy="5770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ca-ES" sz="2400" b="1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ca-ES" sz="2400" b="1" dirty="0" smtClean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2,9%</a:t>
              </a:r>
              <a:endParaRPr lang="ca-ES" sz="2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1016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Agrupa 11"/>
          <p:cNvGrpSpPr/>
          <p:nvPr/>
        </p:nvGrpSpPr>
        <p:grpSpPr>
          <a:xfrm>
            <a:off x="369652" y="601882"/>
            <a:ext cx="4365634" cy="2404724"/>
            <a:chOff x="1053295" y="488595"/>
            <a:chExt cx="4004842" cy="4517342"/>
          </a:xfrm>
        </p:grpSpPr>
        <p:sp>
          <p:nvSpPr>
            <p:cNvPr id="3" name="Rectangle arrodonit 2"/>
            <p:cNvSpPr/>
            <p:nvPr/>
          </p:nvSpPr>
          <p:spPr>
            <a:xfrm>
              <a:off x="1053295" y="488595"/>
              <a:ext cx="4004842" cy="434095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507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11" name="QuadreDeText 10"/>
            <p:cNvSpPr txBox="1"/>
            <p:nvPr/>
          </p:nvSpPr>
          <p:spPr>
            <a:xfrm>
              <a:off x="1284790" y="578735"/>
              <a:ext cx="3622876" cy="4427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ca-ES" sz="1000" b="1" dirty="0" smtClean="0">
                <a:solidFill>
                  <a:srgbClr val="507C8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2400" b="1" dirty="0" smtClean="0">
                  <a:solidFill>
                    <a:srgbClr val="507C8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Entorn socioeconòmic i situacions individuals dels agressors</a:t>
              </a:r>
            </a:p>
          </p:txBody>
        </p:sp>
      </p:grpSp>
      <p:grpSp>
        <p:nvGrpSpPr>
          <p:cNvPr id="17" name="Agrupa 16"/>
          <p:cNvGrpSpPr/>
          <p:nvPr/>
        </p:nvGrpSpPr>
        <p:grpSpPr>
          <a:xfrm>
            <a:off x="7324925" y="2069740"/>
            <a:ext cx="4479402" cy="3572642"/>
            <a:chOff x="914399" y="488597"/>
            <a:chExt cx="3750198" cy="4877384"/>
          </a:xfrm>
        </p:grpSpPr>
        <p:sp>
          <p:nvSpPr>
            <p:cNvPr id="18" name="Rectangle arrodonit 17"/>
            <p:cNvSpPr/>
            <p:nvPr/>
          </p:nvSpPr>
          <p:spPr>
            <a:xfrm>
              <a:off x="914399" y="488597"/>
              <a:ext cx="3750198" cy="4877384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19" name="QuadreDeText 18"/>
            <p:cNvSpPr txBox="1"/>
            <p:nvPr/>
          </p:nvSpPr>
          <p:spPr>
            <a:xfrm>
              <a:off x="1178194" y="704742"/>
              <a:ext cx="3379806" cy="4243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a-ES" b="1" u="sng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Caracterització sociodemogràfica</a:t>
              </a:r>
            </a:p>
            <a:p>
              <a:endParaRPr lang="ca-ES" b="1" dirty="0" smtClean="0">
                <a:solidFill>
                  <a:srgbClr val="507C8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Grup molt proper al patró socioeconòmic i educatiu català.</a:t>
              </a:r>
            </a:p>
            <a:p>
              <a:endParaRPr lang="ca-ES" sz="16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 destacar dos elements:</a:t>
              </a:r>
            </a:p>
            <a:p>
              <a:endParaRPr lang="ca-ES" sz="16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FontTx/>
                <a:buChar char="-"/>
              </a:pPr>
              <a:r>
                <a:rPr lang="ca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Major presència d’homes d’entre 50-64 (26,7%).</a:t>
              </a:r>
            </a:p>
            <a:p>
              <a:pPr marL="285750" indent="-285750">
                <a:buFontTx/>
                <a:buChar char="-"/>
              </a:pPr>
              <a:endParaRPr lang="es-E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FontTx/>
                <a:buChar char="-"/>
              </a:pPr>
              <a:r>
                <a:rPr lang="es-ES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Major</a:t>
              </a:r>
              <a:r>
                <a:rPr lang="es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presència</a:t>
              </a:r>
              <a:r>
                <a:rPr lang="es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d’homes</a:t>
              </a:r>
              <a:r>
                <a:rPr lang="es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nascuts</a:t>
              </a:r>
              <a:r>
                <a:rPr lang="es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a Catalunya (78,6%) </a:t>
              </a:r>
              <a:endParaRPr lang="ca-E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3" name="Imat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6449" y="1425356"/>
            <a:ext cx="1707313" cy="4320000"/>
          </a:xfrm>
          <a:prstGeom prst="rect">
            <a:avLst/>
          </a:prstGeom>
        </p:spPr>
      </p:pic>
      <p:grpSp>
        <p:nvGrpSpPr>
          <p:cNvPr id="14" name="Agrupa 13"/>
          <p:cNvGrpSpPr>
            <a:grpSpLocks noChangeAspect="1"/>
          </p:cNvGrpSpPr>
          <p:nvPr/>
        </p:nvGrpSpPr>
        <p:grpSpPr>
          <a:xfrm>
            <a:off x="2039470" y="2314680"/>
            <a:ext cx="1114320" cy="1114320"/>
            <a:chOff x="7079669" y="4414194"/>
            <a:chExt cx="1392900" cy="1392900"/>
          </a:xfrm>
        </p:grpSpPr>
        <p:sp>
          <p:nvSpPr>
            <p:cNvPr id="15" name="Google Shape;427;p23"/>
            <p:cNvSpPr/>
            <p:nvPr/>
          </p:nvSpPr>
          <p:spPr>
            <a:xfrm>
              <a:off x="7079669" y="4414194"/>
              <a:ext cx="1392900" cy="1392900"/>
            </a:xfrm>
            <a:prstGeom prst="ellipse">
              <a:avLst/>
            </a:prstGeom>
            <a:solidFill>
              <a:srgbClr val="507C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142559" y="4818255"/>
              <a:ext cx="1322879" cy="5770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ca-ES" sz="2400" b="1" dirty="0" smtClean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22,7%</a:t>
              </a:r>
              <a:endParaRPr lang="ca-ES" sz="2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686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Agrupa 11"/>
          <p:cNvGrpSpPr/>
          <p:nvPr/>
        </p:nvGrpSpPr>
        <p:grpSpPr>
          <a:xfrm>
            <a:off x="694481" y="520859"/>
            <a:ext cx="4442770" cy="4242223"/>
            <a:chOff x="1053295" y="488595"/>
            <a:chExt cx="4004842" cy="4340950"/>
          </a:xfrm>
        </p:grpSpPr>
        <p:sp>
          <p:nvSpPr>
            <p:cNvPr id="3" name="Rectangle arrodonit 2"/>
            <p:cNvSpPr/>
            <p:nvPr/>
          </p:nvSpPr>
          <p:spPr>
            <a:xfrm>
              <a:off x="1053295" y="488595"/>
              <a:ext cx="4004842" cy="434095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507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sp>
          <p:nvSpPr>
            <p:cNvPr id="11" name="QuadreDeText 10"/>
            <p:cNvSpPr txBox="1"/>
            <p:nvPr/>
          </p:nvSpPr>
          <p:spPr>
            <a:xfrm>
              <a:off x="1284790" y="578734"/>
              <a:ext cx="3622876" cy="37792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ca-ES" sz="1000" b="1" dirty="0" smtClean="0">
                <a:solidFill>
                  <a:srgbClr val="507C8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2400" b="1" dirty="0" smtClean="0">
                  <a:solidFill>
                    <a:srgbClr val="507C8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Major permeabilitat als mites del masclisme</a:t>
              </a:r>
            </a:p>
            <a:p>
              <a:endParaRPr lang="ca-E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 aquest grup, dues afirmacions presenten una alta significació estadística:</a:t>
              </a:r>
            </a:p>
            <a:p>
              <a:endParaRPr lang="ca-ES" sz="16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FontTx/>
                <a:buChar char="-"/>
              </a:pPr>
              <a:r>
                <a:rPr lang="ca-ES" sz="1600" b="1" dirty="0" smtClean="0">
                  <a:solidFill>
                    <a:srgbClr val="507C8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 </a:t>
              </a:r>
              <a:r>
                <a:rPr lang="ca-ES" sz="1600" b="1" dirty="0">
                  <a:solidFill>
                    <a:srgbClr val="507C8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ha casos de violència masclista que són provocats per l’actitud i el comportament de les </a:t>
              </a:r>
              <a:r>
                <a:rPr lang="ca-ES" sz="1600" b="1" dirty="0" smtClean="0">
                  <a:solidFill>
                    <a:srgbClr val="507C8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dones.</a:t>
              </a:r>
            </a:p>
            <a:p>
              <a:endParaRPr lang="ca-ES" sz="16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FontTx/>
                <a:buChar char="-"/>
              </a:pPr>
              <a:r>
                <a:rPr lang="ca-ES" sz="1600" b="1" dirty="0" smtClean="0">
                  <a:solidFill>
                    <a:srgbClr val="507C8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 majoria de les dones víctimes de violència masclista són immigrants.</a:t>
              </a:r>
              <a:endParaRPr lang="ca-E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ca-E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Agrupa 16"/>
          <p:cNvGrpSpPr/>
          <p:nvPr/>
        </p:nvGrpSpPr>
        <p:grpSpPr>
          <a:xfrm>
            <a:off x="7361501" y="1290635"/>
            <a:ext cx="4479402" cy="4276730"/>
            <a:chOff x="914399" y="488597"/>
            <a:chExt cx="3750198" cy="4877384"/>
          </a:xfrm>
        </p:grpSpPr>
        <p:sp>
          <p:nvSpPr>
            <p:cNvPr id="18" name="Rectangle arrodonit 17"/>
            <p:cNvSpPr/>
            <p:nvPr/>
          </p:nvSpPr>
          <p:spPr>
            <a:xfrm>
              <a:off x="914399" y="488597"/>
              <a:ext cx="3750198" cy="4877384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dirty="0"/>
            </a:p>
          </p:txBody>
        </p:sp>
        <p:sp>
          <p:nvSpPr>
            <p:cNvPr id="19" name="QuadreDeText 18"/>
            <p:cNvSpPr txBox="1"/>
            <p:nvPr/>
          </p:nvSpPr>
          <p:spPr>
            <a:xfrm>
              <a:off x="1178194" y="704742"/>
              <a:ext cx="3379806" cy="374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a-ES" b="1" u="sng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Caracterització sociodemogràfica</a:t>
              </a:r>
            </a:p>
            <a:p>
              <a:endParaRPr lang="ca-ES" b="1" dirty="0" smtClean="0">
                <a:solidFill>
                  <a:srgbClr val="507C8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1600" dirty="0">
                  <a:latin typeface="Arial" panose="020B0604020202020204" pitchFamily="34" charset="0"/>
                  <a:cs typeface="Arial" panose="020B0604020202020204" pitchFamily="34" charset="0"/>
                </a:rPr>
                <a:t>Grup format, majoritàriament, per </a:t>
              </a:r>
              <a:r>
                <a:rPr lang="ca-E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homes d’edat avançada </a:t>
              </a:r>
              <a:r>
                <a:rPr lang="ca-ES" sz="1600" dirty="0">
                  <a:latin typeface="Arial" panose="020B0604020202020204" pitchFamily="34" charset="0"/>
                  <a:cs typeface="Arial" panose="020B0604020202020204" pitchFamily="34" charset="0"/>
                </a:rPr>
                <a:t>(el 41% supera els 65 anys</a:t>
              </a:r>
              <a:r>
                <a:rPr lang="ca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), </a:t>
              </a:r>
              <a:r>
                <a:rPr lang="ca-ES" sz="1600" dirty="0">
                  <a:latin typeface="Arial" panose="020B0604020202020204" pitchFamily="34" charset="0"/>
                  <a:cs typeface="Arial" panose="020B0604020202020204" pitchFamily="34" charset="0"/>
                </a:rPr>
                <a:t>un 28,3% dels quals només ha assolit </a:t>
              </a:r>
              <a:r>
                <a:rPr lang="ca-E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estudis primaris </a:t>
              </a:r>
              <a:r>
                <a:rPr lang="ca-ES" sz="1600" dirty="0">
                  <a:latin typeface="Arial" panose="020B0604020202020204" pitchFamily="34" charset="0"/>
                  <a:cs typeface="Arial" panose="020B0604020202020204" pitchFamily="34" charset="0"/>
                </a:rPr>
                <a:t>i on la presència de </a:t>
              </a:r>
              <a:r>
                <a:rPr lang="ca-E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titulats universitaris </a:t>
              </a:r>
              <a:r>
                <a:rPr lang="ca-ES" sz="1600" dirty="0">
                  <a:latin typeface="Arial" panose="020B0604020202020204" pitchFamily="34" charset="0"/>
                  <a:cs typeface="Arial" panose="020B0604020202020204" pitchFamily="34" charset="0"/>
                </a:rPr>
                <a:t>és relativament baixa (32,3%).</a:t>
              </a:r>
            </a:p>
            <a:p>
              <a:endParaRPr lang="ca-ES" sz="16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Atesa aquesta edat, major proporció de persones nascudes a la </a:t>
              </a:r>
              <a:r>
                <a:rPr lang="ca-E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resta d’Espanya </a:t>
              </a:r>
              <a:r>
                <a:rPr lang="ca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(21,9%)</a:t>
              </a:r>
            </a:p>
            <a:p>
              <a:endParaRPr lang="ca-E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ca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La taxa de </a:t>
              </a:r>
              <a:r>
                <a:rPr lang="ca-E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jubilats</a:t>
              </a:r>
              <a:r>
                <a:rPr lang="ca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(43,0%) gairebé dobla la taxa general de Catalunya (22,0%). </a:t>
              </a:r>
              <a:endParaRPr lang="ca-E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4" name="Imat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2300" y="1370460"/>
            <a:ext cx="1639291" cy="4320000"/>
          </a:xfrm>
          <a:prstGeom prst="rect">
            <a:avLst/>
          </a:prstGeom>
        </p:spPr>
      </p:pic>
      <p:grpSp>
        <p:nvGrpSpPr>
          <p:cNvPr id="13" name="Agrupa 12"/>
          <p:cNvGrpSpPr>
            <a:grpSpLocks noChangeAspect="1"/>
          </p:cNvGrpSpPr>
          <p:nvPr/>
        </p:nvGrpSpPr>
        <p:grpSpPr>
          <a:xfrm>
            <a:off x="2358706" y="4205922"/>
            <a:ext cx="1114320" cy="1114320"/>
            <a:chOff x="7079669" y="4414194"/>
            <a:chExt cx="1392900" cy="1392900"/>
          </a:xfrm>
        </p:grpSpPr>
        <p:sp>
          <p:nvSpPr>
            <p:cNvPr id="15" name="Google Shape;427;p23"/>
            <p:cNvSpPr/>
            <p:nvPr/>
          </p:nvSpPr>
          <p:spPr>
            <a:xfrm>
              <a:off x="7079669" y="4414194"/>
              <a:ext cx="1392900" cy="1392900"/>
            </a:xfrm>
            <a:prstGeom prst="ellipse">
              <a:avLst/>
            </a:prstGeom>
            <a:solidFill>
              <a:srgbClr val="507C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142559" y="4818255"/>
              <a:ext cx="1322879" cy="5770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ca-ES" sz="2400" b="1" dirty="0" smtClean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19,6%</a:t>
              </a:r>
              <a:endParaRPr lang="ca-ES" sz="24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8548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xàgon 6"/>
          <p:cNvSpPr/>
          <p:nvPr/>
        </p:nvSpPr>
        <p:spPr>
          <a:xfrm>
            <a:off x="3183852" y="957689"/>
            <a:ext cx="1620000" cy="1620000"/>
          </a:xfrm>
          <a:prstGeom prst="hexagon">
            <a:avLst/>
          </a:prstGeom>
          <a:noFill/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7" name="Hexàgon 16"/>
          <p:cNvSpPr/>
          <p:nvPr/>
        </p:nvSpPr>
        <p:spPr>
          <a:xfrm>
            <a:off x="1834148" y="1796922"/>
            <a:ext cx="1620000" cy="1620000"/>
          </a:xfrm>
          <a:prstGeom prst="hexagon">
            <a:avLst/>
          </a:prstGeom>
          <a:blipFill dpi="0"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9" name="Hexàgon 18"/>
          <p:cNvSpPr/>
          <p:nvPr/>
        </p:nvSpPr>
        <p:spPr>
          <a:xfrm>
            <a:off x="4524242" y="3556247"/>
            <a:ext cx="1620000" cy="1620000"/>
          </a:xfrm>
          <a:prstGeom prst="hexagon">
            <a:avLst/>
          </a:prstGeom>
          <a:blipFill dpi="0"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Hexàgon 8"/>
          <p:cNvSpPr/>
          <p:nvPr/>
        </p:nvSpPr>
        <p:spPr>
          <a:xfrm>
            <a:off x="4524242" y="1796922"/>
            <a:ext cx="1620000" cy="1620000"/>
          </a:xfrm>
          <a:prstGeom prst="hexagon">
            <a:avLst/>
          </a:prstGeom>
          <a:noFill/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Hexàgon 9"/>
          <p:cNvSpPr/>
          <p:nvPr/>
        </p:nvSpPr>
        <p:spPr>
          <a:xfrm>
            <a:off x="3183852" y="2717014"/>
            <a:ext cx="1620000" cy="1620000"/>
          </a:xfrm>
          <a:prstGeom prst="hexagon">
            <a:avLst/>
          </a:prstGeom>
          <a:solidFill>
            <a:srgbClr val="507C89"/>
          </a:solidFill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Hexàgon 11"/>
          <p:cNvSpPr/>
          <p:nvPr/>
        </p:nvSpPr>
        <p:spPr>
          <a:xfrm>
            <a:off x="1834148" y="3571569"/>
            <a:ext cx="1620000" cy="1620000"/>
          </a:xfrm>
          <a:prstGeom prst="hexagon">
            <a:avLst/>
          </a:prstGeom>
          <a:noFill/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Hexàgon 12"/>
          <p:cNvSpPr/>
          <p:nvPr/>
        </p:nvSpPr>
        <p:spPr>
          <a:xfrm>
            <a:off x="3183852" y="4455460"/>
            <a:ext cx="1620000" cy="1620000"/>
          </a:xfrm>
          <a:prstGeom prst="hexagon">
            <a:avLst/>
          </a:prstGeom>
          <a:noFill/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3" name="Agrupa 2"/>
          <p:cNvGrpSpPr/>
          <p:nvPr/>
        </p:nvGrpSpPr>
        <p:grpSpPr>
          <a:xfrm>
            <a:off x="5873946" y="2626431"/>
            <a:ext cx="7200000" cy="1620000"/>
            <a:chOff x="5621332" y="371168"/>
            <a:chExt cx="7200000" cy="1620000"/>
          </a:xfrm>
        </p:grpSpPr>
        <p:sp>
          <p:nvSpPr>
            <p:cNvPr id="6" name="Hexàgon 5"/>
            <p:cNvSpPr/>
            <p:nvPr/>
          </p:nvSpPr>
          <p:spPr>
            <a:xfrm>
              <a:off x="5621332" y="371168"/>
              <a:ext cx="7200000" cy="1620000"/>
            </a:xfrm>
            <a:prstGeom prst="hexagon">
              <a:avLst/>
            </a:prstGeom>
            <a:solidFill>
              <a:srgbClr val="507C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" name="QuadreDeText 1"/>
            <p:cNvSpPr txBox="1"/>
            <p:nvPr/>
          </p:nvSpPr>
          <p:spPr>
            <a:xfrm>
              <a:off x="5843386" y="864736"/>
              <a:ext cx="68709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a-ES" sz="3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Elements de reflexió</a:t>
              </a:r>
              <a:endParaRPr lang="ca-E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Hexàgon 14"/>
          <p:cNvSpPr/>
          <p:nvPr/>
        </p:nvSpPr>
        <p:spPr>
          <a:xfrm>
            <a:off x="-497840" y="2626431"/>
            <a:ext cx="2602284" cy="1620000"/>
          </a:xfrm>
          <a:prstGeom prst="hexagon">
            <a:avLst/>
          </a:prstGeom>
          <a:solidFill>
            <a:srgbClr val="507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3992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3">
            <a:extLst>
              <a:ext uri="{FF2B5EF4-FFF2-40B4-BE49-F238E27FC236}">
                <a16:creationId xmlns:a16="http://schemas.microsoft.com/office/drawing/2014/main" id="{0F548D92-8AA2-4E26-AD16-5AEDAE081C14}"/>
              </a:ext>
            </a:extLst>
          </p:cNvPr>
          <p:cNvGrpSpPr>
            <a:grpSpLocks noChangeAspect="1"/>
          </p:cNvGrpSpPr>
          <p:nvPr/>
        </p:nvGrpSpPr>
        <p:grpSpPr>
          <a:xfrm>
            <a:off x="587887" y="1071746"/>
            <a:ext cx="1776191" cy="4500000"/>
            <a:chOff x="8501432" y="77155"/>
            <a:chExt cx="2685350" cy="6803354"/>
          </a:xfrm>
        </p:grpSpPr>
        <p:sp>
          <p:nvSpPr>
            <p:cNvPr id="5" name="Freeform: Shape 64">
              <a:extLst>
                <a:ext uri="{FF2B5EF4-FFF2-40B4-BE49-F238E27FC236}">
                  <a16:creationId xmlns:a16="http://schemas.microsoft.com/office/drawing/2014/main" id="{2B9CF58C-746A-4030-A39A-9D5AFACF4912}"/>
                </a:ext>
              </a:extLst>
            </p:cNvPr>
            <p:cNvSpPr/>
            <p:nvPr/>
          </p:nvSpPr>
          <p:spPr>
            <a:xfrm>
              <a:off x="9594444" y="6200794"/>
              <a:ext cx="1005942" cy="467880"/>
            </a:xfrm>
            <a:custGeom>
              <a:avLst/>
              <a:gdLst>
                <a:gd name="connsiteX0" fmla="*/ 46881 w 1005941"/>
                <a:gd name="connsiteY0" fmla="*/ 266526 h 467879"/>
                <a:gd name="connsiteX1" fmla="*/ 46881 w 1005941"/>
                <a:gd name="connsiteY1" fmla="*/ 175289 h 467879"/>
                <a:gd name="connsiteX2" fmla="*/ 67935 w 1005941"/>
                <a:gd name="connsiteY2" fmla="*/ 107447 h 467879"/>
                <a:gd name="connsiteX3" fmla="*/ 355681 w 1005941"/>
                <a:gd name="connsiteY3" fmla="*/ 105107 h 467879"/>
                <a:gd name="connsiteX4" fmla="*/ 472651 w 1005941"/>
                <a:gd name="connsiteY4" fmla="*/ 44283 h 467879"/>
                <a:gd name="connsiteX5" fmla="*/ 507742 w 1005941"/>
                <a:gd name="connsiteY5" fmla="*/ 72356 h 467879"/>
                <a:gd name="connsiteX6" fmla="*/ 739343 w 1005941"/>
                <a:gd name="connsiteY6" fmla="*/ 247811 h 467879"/>
                <a:gd name="connsiteX7" fmla="*/ 790810 w 1005941"/>
                <a:gd name="connsiteY7" fmla="*/ 259508 h 467879"/>
                <a:gd name="connsiteX8" fmla="*/ 917137 w 1005941"/>
                <a:gd name="connsiteY8" fmla="*/ 273545 h 467879"/>
                <a:gd name="connsiteX9" fmla="*/ 973283 w 1005941"/>
                <a:gd name="connsiteY9" fmla="*/ 329690 h 467879"/>
                <a:gd name="connsiteX10" fmla="*/ 926495 w 1005941"/>
                <a:gd name="connsiteY10" fmla="*/ 392854 h 467879"/>
                <a:gd name="connsiteX11" fmla="*/ 470312 w 1005941"/>
                <a:gd name="connsiteY11" fmla="*/ 392854 h 467879"/>
                <a:gd name="connsiteX12" fmla="*/ 320590 w 1005941"/>
                <a:gd name="connsiteY12" fmla="*/ 376478 h 467879"/>
                <a:gd name="connsiteX13" fmla="*/ 96008 w 1005941"/>
                <a:gd name="connsiteY13" fmla="*/ 362441 h 467879"/>
                <a:gd name="connsiteX14" fmla="*/ 46881 w 1005941"/>
                <a:gd name="connsiteY14" fmla="*/ 296938 h 467879"/>
                <a:gd name="connsiteX15" fmla="*/ 46881 w 1005941"/>
                <a:gd name="connsiteY15" fmla="*/ 266526 h 46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05941" h="467879">
                  <a:moveTo>
                    <a:pt x="46881" y="266526"/>
                  </a:moveTo>
                  <a:cubicBezTo>
                    <a:pt x="44541" y="236114"/>
                    <a:pt x="44541" y="208041"/>
                    <a:pt x="46881" y="175289"/>
                  </a:cubicBezTo>
                  <a:cubicBezTo>
                    <a:pt x="53899" y="151895"/>
                    <a:pt x="60917" y="130841"/>
                    <a:pt x="67935" y="107447"/>
                  </a:cubicBezTo>
                  <a:cubicBezTo>
                    <a:pt x="163851" y="107447"/>
                    <a:pt x="259766" y="112126"/>
                    <a:pt x="355681" y="105107"/>
                  </a:cubicBezTo>
                  <a:cubicBezTo>
                    <a:pt x="402469" y="100429"/>
                    <a:pt x="442239" y="79374"/>
                    <a:pt x="472651" y="44283"/>
                  </a:cubicBezTo>
                  <a:cubicBezTo>
                    <a:pt x="498385" y="37265"/>
                    <a:pt x="498385" y="60659"/>
                    <a:pt x="507742" y="72356"/>
                  </a:cubicBezTo>
                  <a:cubicBezTo>
                    <a:pt x="568567" y="154235"/>
                    <a:pt x="624712" y="215060"/>
                    <a:pt x="739343" y="247811"/>
                  </a:cubicBezTo>
                  <a:cubicBezTo>
                    <a:pt x="751040" y="252490"/>
                    <a:pt x="776773" y="259508"/>
                    <a:pt x="790810" y="259508"/>
                  </a:cubicBezTo>
                  <a:cubicBezTo>
                    <a:pt x="835258" y="266526"/>
                    <a:pt x="868010" y="271205"/>
                    <a:pt x="917137" y="273545"/>
                  </a:cubicBezTo>
                  <a:cubicBezTo>
                    <a:pt x="959246" y="280562"/>
                    <a:pt x="970943" y="296938"/>
                    <a:pt x="973283" y="329690"/>
                  </a:cubicBezTo>
                  <a:cubicBezTo>
                    <a:pt x="977962" y="364781"/>
                    <a:pt x="956907" y="383496"/>
                    <a:pt x="926495" y="392854"/>
                  </a:cubicBezTo>
                  <a:cubicBezTo>
                    <a:pt x="776773" y="448999"/>
                    <a:pt x="617694" y="460696"/>
                    <a:pt x="470312" y="392854"/>
                  </a:cubicBezTo>
                  <a:cubicBezTo>
                    <a:pt x="421185" y="369460"/>
                    <a:pt x="376736" y="367120"/>
                    <a:pt x="320590" y="376478"/>
                  </a:cubicBezTo>
                  <a:cubicBezTo>
                    <a:pt x="219996" y="395193"/>
                    <a:pt x="173208" y="378817"/>
                    <a:pt x="96008" y="362441"/>
                  </a:cubicBezTo>
                  <a:cubicBezTo>
                    <a:pt x="58578" y="355423"/>
                    <a:pt x="32844" y="336708"/>
                    <a:pt x="46881" y="296938"/>
                  </a:cubicBezTo>
                  <a:cubicBezTo>
                    <a:pt x="51559" y="287581"/>
                    <a:pt x="46881" y="287581"/>
                    <a:pt x="46881" y="26652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65">
              <a:extLst>
                <a:ext uri="{FF2B5EF4-FFF2-40B4-BE49-F238E27FC236}">
                  <a16:creationId xmlns:a16="http://schemas.microsoft.com/office/drawing/2014/main" id="{C1420B93-7B68-4C4D-AD07-7E586A5542A4}"/>
                </a:ext>
              </a:extLst>
            </p:cNvPr>
            <p:cNvSpPr/>
            <p:nvPr/>
          </p:nvSpPr>
          <p:spPr>
            <a:xfrm>
              <a:off x="9061971" y="6285779"/>
              <a:ext cx="444486" cy="584850"/>
            </a:xfrm>
            <a:custGeom>
              <a:avLst/>
              <a:gdLst>
                <a:gd name="connsiteX0" fmla="*/ 102117 w 444485"/>
                <a:gd name="connsiteY0" fmla="*/ 247044 h 584849"/>
                <a:gd name="connsiteX1" fmla="*/ 111474 w 444485"/>
                <a:gd name="connsiteY1" fmla="*/ 76268 h 584849"/>
                <a:gd name="connsiteX2" fmla="*/ 319681 w 444485"/>
                <a:gd name="connsiteY2" fmla="*/ 43516 h 584849"/>
                <a:gd name="connsiteX3" fmla="*/ 382844 w 444485"/>
                <a:gd name="connsiteY3" fmla="*/ 55213 h 584849"/>
                <a:gd name="connsiteX4" fmla="*/ 392202 w 444485"/>
                <a:gd name="connsiteY4" fmla="*/ 300850 h 584849"/>
                <a:gd name="connsiteX5" fmla="*/ 417935 w 444485"/>
                <a:gd name="connsiteY5" fmla="*/ 424839 h 584849"/>
                <a:gd name="connsiteX6" fmla="*/ 340735 w 444485"/>
                <a:gd name="connsiteY6" fmla="*/ 537130 h 584849"/>
                <a:gd name="connsiteX7" fmla="*/ 102117 w 444485"/>
                <a:gd name="connsiteY7" fmla="*/ 532450 h 584849"/>
                <a:gd name="connsiteX8" fmla="*/ 55329 w 444485"/>
                <a:gd name="connsiteY8" fmla="*/ 389748 h 584849"/>
                <a:gd name="connsiteX9" fmla="*/ 102117 w 444485"/>
                <a:gd name="connsiteY9" fmla="*/ 247044 h 584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4485" h="584849">
                  <a:moveTo>
                    <a:pt x="102117" y="247044"/>
                  </a:moveTo>
                  <a:cubicBezTo>
                    <a:pt x="113814" y="190899"/>
                    <a:pt x="120832" y="151129"/>
                    <a:pt x="111474" y="76268"/>
                  </a:cubicBezTo>
                  <a:cubicBezTo>
                    <a:pt x="181656" y="66910"/>
                    <a:pt x="247159" y="38838"/>
                    <a:pt x="319681" y="43516"/>
                  </a:cubicBezTo>
                  <a:cubicBezTo>
                    <a:pt x="340735" y="45856"/>
                    <a:pt x="364129" y="45856"/>
                    <a:pt x="382844" y="55213"/>
                  </a:cubicBezTo>
                  <a:cubicBezTo>
                    <a:pt x="394541" y="141771"/>
                    <a:pt x="373487" y="218971"/>
                    <a:pt x="392202" y="300850"/>
                  </a:cubicBezTo>
                  <a:cubicBezTo>
                    <a:pt x="403899" y="342960"/>
                    <a:pt x="413257" y="382729"/>
                    <a:pt x="417935" y="424839"/>
                  </a:cubicBezTo>
                  <a:cubicBezTo>
                    <a:pt x="427293" y="502039"/>
                    <a:pt x="413257" y="523093"/>
                    <a:pt x="340735" y="537130"/>
                  </a:cubicBezTo>
                  <a:cubicBezTo>
                    <a:pt x="258856" y="551166"/>
                    <a:pt x="183996" y="548827"/>
                    <a:pt x="102117" y="532450"/>
                  </a:cubicBezTo>
                  <a:cubicBezTo>
                    <a:pt x="43632" y="520753"/>
                    <a:pt x="29595" y="459930"/>
                    <a:pt x="55329" y="389748"/>
                  </a:cubicBezTo>
                  <a:cubicBezTo>
                    <a:pt x="71704" y="340620"/>
                    <a:pt x="88080" y="300850"/>
                    <a:pt x="102117" y="24704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6">
              <a:extLst>
                <a:ext uri="{FF2B5EF4-FFF2-40B4-BE49-F238E27FC236}">
                  <a16:creationId xmlns:a16="http://schemas.microsoft.com/office/drawing/2014/main" id="{4A1F556C-161C-428C-B5F2-BF269F5750BB}"/>
                </a:ext>
              </a:extLst>
            </p:cNvPr>
            <p:cNvSpPr/>
            <p:nvPr/>
          </p:nvSpPr>
          <p:spPr>
            <a:xfrm>
              <a:off x="9229390" y="444935"/>
              <a:ext cx="652894" cy="1140679"/>
            </a:xfrm>
            <a:custGeom>
              <a:avLst/>
              <a:gdLst>
                <a:gd name="connsiteX0" fmla="*/ 693217 w 725213"/>
                <a:gd name="connsiteY0" fmla="*/ 121584 h 1216487"/>
                <a:gd name="connsiteX1" fmla="*/ 697896 w 725213"/>
                <a:gd name="connsiteY1" fmla="*/ 166033 h 1216487"/>
                <a:gd name="connsiteX2" fmla="*/ 697896 w 725213"/>
                <a:gd name="connsiteY2" fmla="*/ 273645 h 1216487"/>
                <a:gd name="connsiteX3" fmla="*/ 655787 w 725213"/>
                <a:gd name="connsiteY3" fmla="*/ 456118 h 1216487"/>
                <a:gd name="connsiteX4" fmla="*/ 599641 w 725213"/>
                <a:gd name="connsiteY4" fmla="*/ 589464 h 1216487"/>
                <a:gd name="connsiteX5" fmla="*/ 543496 w 725213"/>
                <a:gd name="connsiteY5" fmla="*/ 666664 h 1216487"/>
                <a:gd name="connsiteX6" fmla="*/ 513084 w 725213"/>
                <a:gd name="connsiteY6" fmla="*/ 734507 h 1216487"/>
                <a:gd name="connsiteX7" fmla="*/ 452259 w 725213"/>
                <a:gd name="connsiteY7" fmla="*/ 750883 h 1216487"/>
                <a:gd name="connsiteX8" fmla="*/ 274465 w 725213"/>
                <a:gd name="connsiteY8" fmla="*/ 661986 h 1216487"/>
                <a:gd name="connsiteX9" fmla="*/ 501387 w 725213"/>
                <a:gd name="connsiteY9" fmla="*/ 764919 h 1216487"/>
                <a:gd name="connsiteX10" fmla="*/ 508405 w 725213"/>
                <a:gd name="connsiteY10" fmla="*/ 776616 h 1216487"/>
                <a:gd name="connsiteX11" fmla="*/ 475653 w 725213"/>
                <a:gd name="connsiteY11" fmla="*/ 1059684 h 1216487"/>
                <a:gd name="connsiteX12" fmla="*/ 456938 w 725213"/>
                <a:gd name="connsiteY12" fmla="*/ 1143902 h 1216487"/>
                <a:gd name="connsiteX13" fmla="*/ 438223 w 725213"/>
                <a:gd name="connsiteY13" fmla="*/ 1183672 h 1216487"/>
                <a:gd name="connsiteX14" fmla="*/ 253410 w 725213"/>
                <a:gd name="connsiteY14" fmla="*/ 926338 h 1216487"/>
                <a:gd name="connsiteX15" fmla="*/ 143459 w 725213"/>
                <a:gd name="connsiteY15" fmla="*/ 849138 h 1216487"/>
                <a:gd name="connsiteX16" fmla="*/ 59240 w 725213"/>
                <a:gd name="connsiteY16" fmla="*/ 605840 h 1216487"/>
                <a:gd name="connsiteX17" fmla="*/ 103689 w 725213"/>
                <a:gd name="connsiteY17" fmla="*/ 406991 h 1216487"/>
                <a:gd name="connsiteX18" fmla="*/ 192586 w 725213"/>
                <a:gd name="connsiteY18" fmla="*/ 411670 h 1216487"/>
                <a:gd name="connsiteX19" fmla="*/ 99010 w 725213"/>
                <a:gd name="connsiteY19" fmla="*/ 336809 h 1216487"/>
                <a:gd name="connsiteX20" fmla="*/ 66258 w 725213"/>
                <a:gd name="connsiteY20" fmla="*/ 261948 h 1216487"/>
                <a:gd name="connsiteX21" fmla="*/ 56901 w 725213"/>
                <a:gd name="connsiteY21" fmla="*/ 163694 h 1216487"/>
                <a:gd name="connsiteX22" fmla="*/ 204283 w 725213"/>
                <a:gd name="connsiteY22" fmla="*/ 297039 h 1216487"/>
                <a:gd name="connsiteX23" fmla="*/ 234695 w 725213"/>
                <a:gd name="connsiteY23" fmla="*/ 217500 h 1216487"/>
                <a:gd name="connsiteX24" fmla="*/ 279144 w 725213"/>
                <a:gd name="connsiteY24" fmla="*/ 170712 h 1216487"/>
                <a:gd name="connsiteX25" fmla="*/ 363362 w 725213"/>
                <a:gd name="connsiteY25" fmla="*/ 109887 h 1216487"/>
                <a:gd name="connsiteX26" fmla="*/ 506066 w 725213"/>
                <a:gd name="connsiteY26" fmla="*/ 63099 h 1216487"/>
                <a:gd name="connsiteX27" fmla="*/ 693217 w 725213"/>
                <a:gd name="connsiteY27" fmla="*/ 121584 h 1216487"/>
                <a:gd name="connsiteX0" fmla="*/ 650223 w 654902"/>
                <a:gd name="connsiteY0" fmla="*/ 78590 h 1140678"/>
                <a:gd name="connsiteX1" fmla="*/ 654902 w 654902"/>
                <a:gd name="connsiteY1" fmla="*/ 123039 h 1140678"/>
                <a:gd name="connsiteX2" fmla="*/ 654902 w 654902"/>
                <a:gd name="connsiteY2" fmla="*/ 230651 h 1140678"/>
                <a:gd name="connsiteX3" fmla="*/ 612793 w 654902"/>
                <a:gd name="connsiteY3" fmla="*/ 413124 h 1140678"/>
                <a:gd name="connsiteX4" fmla="*/ 556647 w 654902"/>
                <a:gd name="connsiteY4" fmla="*/ 546470 h 1140678"/>
                <a:gd name="connsiteX5" fmla="*/ 500502 w 654902"/>
                <a:gd name="connsiteY5" fmla="*/ 623670 h 1140678"/>
                <a:gd name="connsiteX6" fmla="*/ 470090 w 654902"/>
                <a:gd name="connsiteY6" fmla="*/ 691513 h 1140678"/>
                <a:gd name="connsiteX7" fmla="*/ 409265 w 654902"/>
                <a:gd name="connsiteY7" fmla="*/ 707889 h 1140678"/>
                <a:gd name="connsiteX8" fmla="*/ 231471 w 654902"/>
                <a:gd name="connsiteY8" fmla="*/ 618992 h 1140678"/>
                <a:gd name="connsiteX9" fmla="*/ 458393 w 654902"/>
                <a:gd name="connsiteY9" fmla="*/ 721925 h 1140678"/>
                <a:gd name="connsiteX10" fmla="*/ 465411 w 654902"/>
                <a:gd name="connsiteY10" fmla="*/ 733622 h 1140678"/>
                <a:gd name="connsiteX11" fmla="*/ 432659 w 654902"/>
                <a:gd name="connsiteY11" fmla="*/ 1016690 h 1140678"/>
                <a:gd name="connsiteX12" fmla="*/ 413944 w 654902"/>
                <a:gd name="connsiteY12" fmla="*/ 1100908 h 1140678"/>
                <a:gd name="connsiteX13" fmla="*/ 395229 w 654902"/>
                <a:gd name="connsiteY13" fmla="*/ 1140678 h 1140678"/>
                <a:gd name="connsiteX14" fmla="*/ 210416 w 654902"/>
                <a:gd name="connsiteY14" fmla="*/ 883344 h 1140678"/>
                <a:gd name="connsiteX15" fmla="*/ 100465 w 654902"/>
                <a:gd name="connsiteY15" fmla="*/ 806144 h 1140678"/>
                <a:gd name="connsiteX16" fmla="*/ 16246 w 654902"/>
                <a:gd name="connsiteY16" fmla="*/ 562846 h 1140678"/>
                <a:gd name="connsiteX17" fmla="*/ 57735 w 654902"/>
                <a:gd name="connsiteY17" fmla="*/ 346242 h 1140678"/>
                <a:gd name="connsiteX18" fmla="*/ 149592 w 654902"/>
                <a:gd name="connsiteY18" fmla="*/ 368676 h 1140678"/>
                <a:gd name="connsiteX19" fmla="*/ 56016 w 654902"/>
                <a:gd name="connsiteY19" fmla="*/ 293815 h 1140678"/>
                <a:gd name="connsiteX20" fmla="*/ 23264 w 654902"/>
                <a:gd name="connsiteY20" fmla="*/ 218954 h 1140678"/>
                <a:gd name="connsiteX21" fmla="*/ 13907 w 654902"/>
                <a:gd name="connsiteY21" fmla="*/ 120700 h 1140678"/>
                <a:gd name="connsiteX22" fmla="*/ 161289 w 654902"/>
                <a:gd name="connsiteY22" fmla="*/ 254045 h 1140678"/>
                <a:gd name="connsiteX23" fmla="*/ 191701 w 654902"/>
                <a:gd name="connsiteY23" fmla="*/ 174506 h 1140678"/>
                <a:gd name="connsiteX24" fmla="*/ 236150 w 654902"/>
                <a:gd name="connsiteY24" fmla="*/ 127718 h 1140678"/>
                <a:gd name="connsiteX25" fmla="*/ 320368 w 654902"/>
                <a:gd name="connsiteY25" fmla="*/ 66893 h 1140678"/>
                <a:gd name="connsiteX26" fmla="*/ 463072 w 654902"/>
                <a:gd name="connsiteY26" fmla="*/ 20105 h 1140678"/>
                <a:gd name="connsiteX27" fmla="*/ 650223 w 654902"/>
                <a:gd name="connsiteY27" fmla="*/ 78590 h 1140678"/>
                <a:gd name="connsiteX0" fmla="*/ 648214 w 652893"/>
                <a:gd name="connsiteY0" fmla="*/ 78590 h 1140678"/>
                <a:gd name="connsiteX1" fmla="*/ 652893 w 652893"/>
                <a:gd name="connsiteY1" fmla="*/ 123039 h 1140678"/>
                <a:gd name="connsiteX2" fmla="*/ 652893 w 652893"/>
                <a:gd name="connsiteY2" fmla="*/ 230651 h 1140678"/>
                <a:gd name="connsiteX3" fmla="*/ 610784 w 652893"/>
                <a:gd name="connsiteY3" fmla="*/ 413124 h 1140678"/>
                <a:gd name="connsiteX4" fmla="*/ 554638 w 652893"/>
                <a:gd name="connsiteY4" fmla="*/ 546470 h 1140678"/>
                <a:gd name="connsiteX5" fmla="*/ 498493 w 652893"/>
                <a:gd name="connsiteY5" fmla="*/ 623670 h 1140678"/>
                <a:gd name="connsiteX6" fmla="*/ 468081 w 652893"/>
                <a:gd name="connsiteY6" fmla="*/ 691513 h 1140678"/>
                <a:gd name="connsiteX7" fmla="*/ 407256 w 652893"/>
                <a:gd name="connsiteY7" fmla="*/ 707889 h 1140678"/>
                <a:gd name="connsiteX8" fmla="*/ 229462 w 652893"/>
                <a:gd name="connsiteY8" fmla="*/ 618992 h 1140678"/>
                <a:gd name="connsiteX9" fmla="*/ 456384 w 652893"/>
                <a:gd name="connsiteY9" fmla="*/ 721925 h 1140678"/>
                <a:gd name="connsiteX10" fmla="*/ 463402 w 652893"/>
                <a:gd name="connsiteY10" fmla="*/ 733622 h 1140678"/>
                <a:gd name="connsiteX11" fmla="*/ 430650 w 652893"/>
                <a:gd name="connsiteY11" fmla="*/ 1016690 h 1140678"/>
                <a:gd name="connsiteX12" fmla="*/ 411935 w 652893"/>
                <a:gd name="connsiteY12" fmla="*/ 1100908 h 1140678"/>
                <a:gd name="connsiteX13" fmla="*/ 393220 w 652893"/>
                <a:gd name="connsiteY13" fmla="*/ 1140678 h 1140678"/>
                <a:gd name="connsiteX14" fmla="*/ 208407 w 652893"/>
                <a:gd name="connsiteY14" fmla="*/ 883344 h 1140678"/>
                <a:gd name="connsiteX15" fmla="*/ 98456 w 652893"/>
                <a:gd name="connsiteY15" fmla="*/ 806144 h 1140678"/>
                <a:gd name="connsiteX16" fmla="*/ 14237 w 652893"/>
                <a:gd name="connsiteY16" fmla="*/ 562846 h 1140678"/>
                <a:gd name="connsiteX17" fmla="*/ 55726 w 652893"/>
                <a:gd name="connsiteY17" fmla="*/ 346242 h 1140678"/>
                <a:gd name="connsiteX18" fmla="*/ 147583 w 652893"/>
                <a:gd name="connsiteY18" fmla="*/ 368676 h 1140678"/>
                <a:gd name="connsiteX19" fmla="*/ 54007 w 652893"/>
                <a:gd name="connsiteY19" fmla="*/ 293815 h 1140678"/>
                <a:gd name="connsiteX20" fmla="*/ 21255 w 652893"/>
                <a:gd name="connsiteY20" fmla="*/ 218954 h 1140678"/>
                <a:gd name="connsiteX21" fmla="*/ 11898 w 652893"/>
                <a:gd name="connsiteY21" fmla="*/ 111822 h 1140678"/>
                <a:gd name="connsiteX22" fmla="*/ 159280 w 652893"/>
                <a:gd name="connsiteY22" fmla="*/ 254045 h 1140678"/>
                <a:gd name="connsiteX23" fmla="*/ 189692 w 652893"/>
                <a:gd name="connsiteY23" fmla="*/ 174506 h 1140678"/>
                <a:gd name="connsiteX24" fmla="*/ 234141 w 652893"/>
                <a:gd name="connsiteY24" fmla="*/ 127718 h 1140678"/>
                <a:gd name="connsiteX25" fmla="*/ 318359 w 652893"/>
                <a:gd name="connsiteY25" fmla="*/ 66893 h 1140678"/>
                <a:gd name="connsiteX26" fmla="*/ 461063 w 652893"/>
                <a:gd name="connsiteY26" fmla="*/ 20105 h 1140678"/>
                <a:gd name="connsiteX27" fmla="*/ 648214 w 652893"/>
                <a:gd name="connsiteY27" fmla="*/ 78590 h 1140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2893" h="1140678">
                  <a:moveTo>
                    <a:pt x="648214" y="78590"/>
                  </a:moveTo>
                  <a:cubicBezTo>
                    <a:pt x="650554" y="99645"/>
                    <a:pt x="652893" y="109003"/>
                    <a:pt x="652893" y="123039"/>
                  </a:cubicBezTo>
                  <a:lnTo>
                    <a:pt x="652893" y="230651"/>
                  </a:lnTo>
                  <a:cubicBezTo>
                    <a:pt x="615463" y="289136"/>
                    <a:pt x="608445" y="340603"/>
                    <a:pt x="610784" y="413124"/>
                  </a:cubicBezTo>
                  <a:cubicBezTo>
                    <a:pt x="613123" y="462252"/>
                    <a:pt x="589729" y="509040"/>
                    <a:pt x="554638" y="546470"/>
                  </a:cubicBezTo>
                  <a:cubicBezTo>
                    <a:pt x="533584" y="569864"/>
                    <a:pt x="517208" y="586240"/>
                    <a:pt x="498493" y="623670"/>
                  </a:cubicBezTo>
                  <a:cubicBezTo>
                    <a:pt x="486796" y="649404"/>
                    <a:pt x="479778" y="670458"/>
                    <a:pt x="468081" y="691513"/>
                  </a:cubicBezTo>
                  <a:cubicBezTo>
                    <a:pt x="456384" y="721925"/>
                    <a:pt x="430650" y="719586"/>
                    <a:pt x="407256" y="707889"/>
                  </a:cubicBezTo>
                  <a:cubicBezTo>
                    <a:pt x="344093" y="672798"/>
                    <a:pt x="271571" y="656422"/>
                    <a:pt x="229462" y="618992"/>
                  </a:cubicBezTo>
                  <a:cubicBezTo>
                    <a:pt x="290286" y="656422"/>
                    <a:pt x="369826" y="698531"/>
                    <a:pt x="456384" y="721925"/>
                  </a:cubicBezTo>
                  <a:cubicBezTo>
                    <a:pt x="461063" y="724265"/>
                    <a:pt x="463402" y="728943"/>
                    <a:pt x="463402" y="733622"/>
                  </a:cubicBezTo>
                  <a:cubicBezTo>
                    <a:pt x="482117" y="831877"/>
                    <a:pt x="442347" y="920774"/>
                    <a:pt x="430650" y="1016690"/>
                  </a:cubicBezTo>
                  <a:cubicBezTo>
                    <a:pt x="428311" y="1044762"/>
                    <a:pt x="418953" y="1072835"/>
                    <a:pt x="411935" y="1100908"/>
                  </a:cubicBezTo>
                  <a:cubicBezTo>
                    <a:pt x="397899" y="1110266"/>
                    <a:pt x="418953" y="1135999"/>
                    <a:pt x="393220" y="1140678"/>
                  </a:cubicBezTo>
                  <a:cubicBezTo>
                    <a:pt x="346432" y="1044762"/>
                    <a:pt x="273911" y="965223"/>
                    <a:pt x="208407" y="883344"/>
                  </a:cubicBezTo>
                  <a:cubicBezTo>
                    <a:pt x="180335" y="850592"/>
                    <a:pt x="135886" y="829538"/>
                    <a:pt x="98456" y="806144"/>
                  </a:cubicBezTo>
                  <a:cubicBezTo>
                    <a:pt x="9558" y="749998"/>
                    <a:pt x="-20854" y="658761"/>
                    <a:pt x="14237" y="562846"/>
                  </a:cubicBezTo>
                  <a:cubicBezTo>
                    <a:pt x="39971" y="499682"/>
                    <a:pt x="44029" y="414085"/>
                    <a:pt x="55726" y="346242"/>
                  </a:cubicBezTo>
                  <a:cubicBezTo>
                    <a:pt x="83799" y="360278"/>
                    <a:pt x="114831" y="406106"/>
                    <a:pt x="147583" y="368676"/>
                  </a:cubicBezTo>
                  <a:cubicBezTo>
                    <a:pt x="82080" y="368676"/>
                    <a:pt x="70383" y="354639"/>
                    <a:pt x="54007" y="293815"/>
                  </a:cubicBezTo>
                  <a:cubicBezTo>
                    <a:pt x="46989" y="268082"/>
                    <a:pt x="28273" y="249286"/>
                    <a:pt x="21255" y="218954"/>
                  </a:cubicBezTo>
                  <a:cubicBezTo>
                    <a:pt x="14237" y="188622"/>
                    <a:pt x="-13836" y="144573"/>
                    <a:pt x="11898" y="111822"/>
                  </a:cubicBezTo>
                  <a:cubicBezTo>
                    <a:pt x="86759" y="109482"/>
                    <a:pt x="154601" y="151112"/>
                    <a:pt x="159280" y="254045"/>
                  </a:cubicBezTo>
                  <a:cubicBezTo>
                    <a:pt x="192032" y="235330"/>
                    <a:pt x="192032" y="204918"/>
                    <a:pt x="189692" y="174506"/>
                  </a:cubicBezTo>
                  <a:cubicBezTo>
                    <a:pt x="187353" y="141754"/>
                    <a:pt x="194371" y="120700"/>
                    <a:pt x="234141" y="127718"/>
                  </a:cubicBezTo>
                  <a:cubicBezTo>
                    <a:pt x="283268" y="137075"/>
                    <a:pt x="304323" y="106663"/>
                    <a:pt x="318359" y="66893"/>
                  </a:cubicBezTo>
                  <a:cubicBezTo>
                    <a:pt x="337074" y="6069"/>
                    <a:pt x="411935" y="-22004"/>
                    <a:pt x="461063" y="20105"/>
                  </a:cubicBezTo>
                  <a:cubicBezTo>
                    <a:pt x="514869" y="57536"/>
                    <a:pt x="587390" y="66893"/>
                    <a:pt x="648214" y="7859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67">
              <a:extLst>
                <a:ext uri="{FF2B5EF4-FFF2-40B4-BE49-F238E27FC236}">
                  <a16:creationId xmlns:a16="http://schemas.microsoft.com/office/drawing/2014/main" id="{AF1B2E94-7527-4D0B-A15D-DF6FD947C41F}"/>
                </a:ext>
              </a:extLst>
            </p:cNvPr>
            <p:cNvSpPr/>
            <p:nvPr/>
          </p:nvSpPr>
          <p:spPr>
            <a:xfrm>
              <a:off x="8501432" y="926512"/>
              <a:ext cx="1777943" cy="1567398"/>
            </a:xfrm>
            <a:custGeom>
              <a:avLst/>
              <a:gdLst>
                <a:gd name="connsiteX0" fmla="*/ 1731761 w 1777943"/>
                <a:gd name="connsiteY0" fmla="*/ 1163792 h 1567397"/>
                <a:gd name="connsiteX1" fmla="*/ 1729422 w 1777943"/>
                <a:gd name="connsiteY1" fmla="*/ 1009392 h 1567397"/>
                <a:gd name="connsiteX2" fmla="*/ 1717725 w 1777943"/>
                <a:gd name="connsiteY2" fmla="*/ 971961 h 1567397"/>
                <a:gd name="connsiteX3" fmla="*/ 1663918 w 1777943"/>
                <a:gd name="connsiteY3" fmla="*/ 567245 h 1567397"/>
                <a:gd name="connsiteX4" fmla="*/ 1633506 w 1777943"/>
                <a:gd name="connsiteY4" fmla="*/ 461972 h 1567397"/>
                <a:gd name="connsiteX5" fmla="*/ 1523554 w 1777943"/>
                <a:gd name="connsiteY5" fmla="*/ 314590 h 1567397"/>
                <a:gd name="connsiteX6" fmla="*/ 1296633 w 1777943"/>
                <a:gd name="connsiteY6" fmla="*/ 192941 h 1567397"/>
                <a:gd name="connsiteX7" fmla="*/ 1294293 w 1777943"/>
                <a:gd name="connsiteY7" fmla="*/ 249087 h 1567397"/>
                <a:gd name="connsiteX8" fmla="*/ 1298972 w 1777943"/>
                <a:gd name="connsiteY8" fmla="*/ 330966 h 1567397"/>
                <a:gd name="connsiteX9" fmla="*/ 1284936 w 1777943"/>
                <a:gd name="connsiteY9" fmla="*/ 354360 h 1567397"/>
                <a:gd name="connsiteX10" fmla="*/ 1270899 w 1777943"/>
                <a:gd name="connsiteY10" fmla="*/ 349681 h 1567397"/>
                <a:gd name="connsiteX11" fmla="*/ 1280257 w 1777943"/>
                <a:gd name="connsiteY11" fmla="*/ 328627 h 1567397"/>
                <a:gd name="connsiteX12" fmla="*/ 1277918 w 1777943"/>
                <a:gd name="connsiteY12" fmla="*/ 263123 h 1567397"/>
                <a:gd name="connsiteX13" fmla="*/ 1263881 w 1777943"/>
                <a:gd name="connsiteY13" fmla="*/ 148493 h 1567397"/>
                <a:gd name="connsiteX14" fmla="*/ 1247505 w 1777943"/>
                <a:gd name="connsiteY14" fmla="*/ 134456 h 1567397"/>
                <a:gd name="connsiteX15" fmla="*/ 1224111 w 1777943"/>
                <a:gd name="connsiteY15" fmla="*/ 132117 h 1567397"/>
                <a:gd name="connsiteX16" fmla="*/ 1196039 w 1777943"/>
                <a:gd name="connsiteY16" fmla="*/ 213996 h 1567397"/>
                <a:gd name="connsiteX17" fmla="*/ 1184342 w 1777943"/>
                <a:gd name="connsiteY17" fmla="*/ 253766 h 1567397"/>
                <a:gd name="connsiteX18" fmla="*/ 1172645 w 1777943"/>
                <a:gd name="connsiteY18" fmla="*/ 394130 h 1567397"/>
                <a:gd name="connsiteX19" fmla="*/ 1128196 w 1777943"/>
                <a:gd name="connsiteY19" fmla="*/ 635088 h 1567397"/>
                <a:gd name="connsiteX20" fmla="*/ 835771 w 1777943"/>
                <a:gd name="connsiteY20" fmla="*/ 307572 h 1567397"/>
                <a:gd name="connsiteX21" fmla="*/ 760910 w 1777943"/>
                <a:gd name="connsiteY21" fmla="*/ 221014 h 1567397"/>
                <a:gd name="connsiteX22" fmla="*/ 756232 w 1777943"/>
                <a:gd name="connsiteY22" fmla="*/ 68953 h 1567397"/>
                <a:gd name="connsiteX23" fmla="*/ 737516 w 1777943"/>
                <a:gd name="connsiteY23" fmla="*/ 43220 h 1567397"/>
                <a:gd name="connsiteX24" fmla="*/ 601831 w 1777943"/>
                <a:gd name="connsiteY24" fmla="*/ 192941 h 1567397"/>
                <a:gd name="connsiteX25" fmla="*/ 627565 w 1777943"/>
                <a:gd name="connsiteY25" fmla="*/ 359039 h 1567397"/>
                <a:gd name="connsiteX26" fmla="*/ 629904 w 1777943"/>
                <a:gd name="connsiteY26" fmla="*/ 361378 h 1567397"/>
                <a:gd name="connsiteX27" fmla="*/ 646280 w 1777943"/>
                <a:gd name="connsiteY27" fmla="*/ 267802 h 1567397"/>
                <a:gd name="connsiteX28" fmla="*/ 730498 w 1777943"/>
                <a:gd name="connsiteY28" fmla="*/ 230372 h 1567397"/>
                <a:gd name="connsiteX29" fmla="*/ 646280 w 1777943"/>
                <a:gd name="connsiteY29" fmla="*/ 370736 h 1567397"/>
                <a:gd name="connsiteX30" fmla="*/ 629904 w 1777943"/>
                <a:gd name="connsiteY30" fmla="*/ 394130 h 1567397"/>
                <a:gd name="connsiteX31" fmla="*/ 606510 w 1777943"/>
                <a:gd name="connsiteY31" fmla="*/ 373075 h 1567397"/>
                <a:gd name="connsiteX32" fmla="*/ 578437 w 1777943"/>
                <a:gd name="connsiteY32" fmla="*/ 204638 h 1567397"/>
                <a:gd name="connsiteX33" fmla="*/ 470825 w 1777943"/>
                <a:gd name="connsiteY33" fmla="*/ 242069 h 1567397"/>
                <a:gd name="connsiteX34" fmla="*/ 314085 w 1777943"/>
                <a:gd name="connsiteY34" fmla="*/ 326287 h 1567397"/>
                <a:gd name="connsiteX35" fmla="*/ 288352 w 1777943"/>
                <a:gd name="connsiteY35" fmla="*/ 340323 h 1567397"/>
                <a:gd name="connsiteX36" fmla="*/ 147988 w 1777943"/>
                <a:gd name="connsiteY36" fmla="*/ 585960 h 1567397"/>
                <a:gd name="connsiteX37" fmla="*/ 73127 w 1777943"/>
                <a:gd name="connsiteY37" fmla="*/ 810543 h 1567397"/>
                <a:gd name="connsiteX38" fmla="*/ 122254 w 1777943"/>
                <a:gd name="connsiteY38" fmla="*/ 918155 h 1567397"/>
                <a:gd name="connsiteX39" fmla="*/ 307067 w 1777943"/>
                <a:gd name="connsiteY39" fmla="*/ 1114665 h 1567397"/>
                <a:gd name="connsiteX40" fmla="*/ 311746 w 1777943"/>
                <a:gd name="connsiteY40" fmla="*/ 1124022 h 1567397"/>
                <a:gd name="connsiteX41" fmla="*/ 307067 w 1777943"/>
                <a:gd name="connsiteY41" fmla="*/ 1117004 h 1567397"/>
                <a:gd name="connsiteX42" fmla="*/ 318764 w 1777943"/>
                <a:gd name="connsiteY42" fmla="*/ 1147416 h 1567397"/>
                <a:gd name="connsiteX43" fmla="*/ 257940 w 1777943"/>
                <a:gd name="connsiteY43" fmla="*/ 1053840 h 1567397"/>
                <a:gd name="connsiteX44" fmla="*/ 157345 w 1777943"/>
                <a:gd name="connsiteY44" fmla="*/ 953246 h 1567397"/>
                <a:gd name="connsiteX45" fmla="*/ 119915 w 1777943"/>
                <a:gd name="connsiteY45" fmla="*/ 960264 h 1567397"/>
                <a:gd name="connsiteX46" fmla="*/ 56751 w 1777943"/>
                <a:gd name="connsiteY46" fmla="*/ 1283102 h 1567397"/>
                <a:gd name="connsiteX47" fmla="*/ 59091 w 1777943"/>
                <a:gd name="connsiteY47" fmla="*/ 1519381 h 1567397"/>
                <a:gd name="connsiteX48" fmla="*/ 110557 w 1777943"/>
                <a:gd name="connsiteY48" fmla="*/ 1517041 h 1567397"/>
                <a:gd name="connsiteX49" fmla="*/ 243903 w 1777943"/>
                <a:gd name="connsiteY49" fmla="*/ 1379017 h 1567397"/>
                <a:gd name="connsiteX50" fmla="*/ 501237 w 1777943"/>
                <a:gd name="connsiteY50" fmla="*/ 1290120 h 1567397"/>
                <a:gd name="connsiteX51" fmla="*/ 821735 w 1777943"/>
                <a:gd name="connsiteY51" fmla="*/ 1285441 h 1567397"/>
                <a:gd name="connsiteX52" fmla="*/ 1731761 w 1777943"/>
                <a:gd name="connsiteY52" fmla="*/ 1163792 h 1567397"/>
                <a:gd name="connsiteX53" fmla="*/ 59091 w 1777943"/>
                <a:gd name="connsiteY53" fmla="*/ 1404750 h 1567397"/>
                <a:gd name="connsiteX54" fmla="*/ 164364 w 1777943"/>
                <a:gd name="connsiteY54" fmla="*/ 1322871 h 1567397"/>
                <a:gd name="connsiteX55" fmla="*/ 59091 w 1777943"/>
                <a:gd name="connsiteY55" fmla="*/ 1404750 h 1567397"/>
                <a:gd name="connsiteX56" fmla="*/ 131612 w 1777943"/>
                <a:gd name="connsiteY56" fmla="*/ 1285441 h 1567397"/>
                <a:gd name="connsiteX57" fmla="*/ 316424 w 1777943"/>
                <a:gd name="connsiteY57" fmla="*/ 1264386 h 1567397"/>
                <a:gd name="connsiteX58" fmla="*/ 131612 w 1777943"/>
                <a:gd name="connsiteY58" fmla="*/ 1285441 h 1567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777943" h="1567397">
                  <a:moveTo>
                    <a:pt x="1731761" y="1163792"/>
                  </a:moveTo>
                  <a:cubicBezTo>
                    <a:pt x="1755155" y="1124022"/>
                    <a:pt x="1759834" y="1049162"/>
                    <a:pt x="1729422" y="1009392"/>
                  </a:cubicBezTo>
                  <a:cubicBezTo>
                    <a:pt x="1722403" y="1000034"/>
                    <a:pt x="1717725" y="983658"/>
                    <a:pt x="1717725" y="971961"/>
                  </a:cubicBezTo>
                  <a:cubicBezTo>
                    <a:pt x="1724743" y="833937"/>
                    <a:pt x="1659240" y="705270"/>
                    <a:pt x="1663918" y="567245"/>
                  </a:cubicBezTo>
                  <a:cubicBezTo>
                    <a:pt x="1666258" y="529815"/>
                    <a:pt x="1654561" y="492384"/>
                    <a:pt x="1633506" y="461972"/>
                  </a:cubicBezTo>
                  <a:cubicBezTo>
                    <a:pt x="1598415" y="410505"/>
                    <a:pt x="1582039" y="342663"/>
                    <a:pt x="1523554" y="314590"/>
                  </a:cubicBezTo>
                  <a:cubicBezTo>
                    <a:pt x="1444015" y="279499"/>
                    <a:pt x="1378512" y="223354"/>
                    <a:pt x="1296633" y="192941"/>
                  </a:cubicBezTo>
                  <a:cubicBezTo>
                    <a:pt x="1275578" y="211657"/>
                    <a:pt x="1294293" y="230372"/>
                    <a:pt x="1294293" y="249087"/>
                  </a:cubicBezTo>
                  <a:cubicBezTo>
                    <a:pt x="1296633" y="277160"/>
                    <a:pt x="1296633" y="302893"/>
                    <a:pt x="1298972" y="330966"/>
                  </a:cubicBezTo>
                  <a:cubicBezTo>
                    <a:pt x="1298972" y="340323"/>
                    <a:pt x="1298972" y="352020"/>
                    <a:pt x="1284936" y="354360"/>
                  </a:cubicBezTo>
                  <a:cubicBezTo>
                    <a:pt x="1280257" y="354360"/>
                    <a:pt x="1275578" y="352020"/>
                    <a:pt x="1270899" y="349681"/>
                  </a:cubicBezTo>
                  <a:cubicBezTo>
                    <a:pt x="1259202" y="335645"/>
                    <a:pt x="1277918" y="335645"/>
                    <a:pt x="1280257" y="328627"/>
                  </a:cubicBezTo>
                  <a:cubicBezTo>
                    <a:pt x="1287275" y="307572"/>
                    <a:pt x="1280257" y="286517"/>
                    <a:pt x="1277918" y="263123"/>
                  </a:cubicBezTo>
                  <a:cubicBezTo>
                    <a:pt x="1273239" y="225693"/>
                    <a:pt x="1268560" y="185923"/>
                    <a:pt x="1263881" y="148493"/>
                  </a:cubicBezTo>
                  <a:cubicBezTo>
                    <a:pt x="1259202" y="143814"/>
                    <a:pt x="1252184" y="139135"/>
                    <a:pt x="1247505" y="134456"/>
                  </a:cubicBezTo>
                  <a:cubicBezTo>
                    <a:pt x="1240487" y="129778"/>
                    <a:pt x="1233469" y="129778"/>
                    <a:pt x="1224111" y="132117"/>
                  </a:cubicBezTo>
                  <a:cubicBezTo>
                    <a:pt x="1207736" y="155511"/>
                    <a:pt x="1212414" y="188263"/>
                    <a:pt x="1196039" y="213996"/>
                  </a:cubicBezTo>
                  <a:cubicBezTo>
                    <a:pt x="1191360" y="225693"/>
                    <a:pt x="1184342" y="239729"/>
                    <a:pt x="1184342" y="253766"/>
                  </a:cubicBezTo>
                  <a:cubicBezTo>
                    <a:pt x="1186681" y="300554"/>
                    <a:pt x="1179663" y="347342"/>
                    <a:pt x="1172645" y="394130"/>
                  </a:cubicBezTo>
                  <a:cubicBezTo>
                    <a:pt x="1160948" y="468990"/>
                    <a:pt x="1144572" y="602336"/>
                    <a:pt x="1128196" y="635088"/>
                  </a:cubicBezTo>
                  <a:cubicBezTo>
                    <a:pt x="1043978" y="511100"/>
                    <a:pt x="971456" y="382433"/>
                    <a:pt x="835771" y="307572"/>
                  </a:cubicBezTo>
                  <a:cubicBezTo>
                    <a:pt x="800680" y="288857"/>
                    <a:pt x="777286" y="258445"/>
                    <a:pt x="760910" y="221014"/>
                  </a:cubicBezTo>
                  <a:cubicBezTo>
                    <a:pt x="737516" y="169547"/>
                    <a:pt x="735177" y="120420"/>
                    <a:pt x="756232" y="68953"/>
                  </a:cubicBezTo>
                  <a:cubicBezTo>
                    <a:pt x="753892" y="57256"/>
                    <a:pt x="758571" y="40880"/>
                    <a:pt x="737516" y="43220"/>
                  </a:cubicBezTo>
                  <a:cubicBezTo>
                    <a:pt x="653298" y="57256"/>
                    <a:pt x="627565" y="125099"/>
                    <a:pt x="601831" y="192941"/>
                  </a:cubicBezTo>
                  <a:cubicBezTo>
                    <a:pt x="606510" y="244408"/>
                    <a:pt x="597152" y="300554"/>
                    <a:pt x="627565" y="359039"/>
                  </a:cubicBezTo>
                  <a:cubicBezTo>
                    <a:pt x="627565" y="359039"/>
                    <a:pt x="629904" y="361378"/>
                    <a:pt x="629904" y="361378"/>
                  </a:cubicBezTo>
                  <a:cubicBezTo>
                    <a:pt x="629904" y="321608"/>
                    <a:pt x="629904" y="291196"/>
                    <a:pt x="646280" y="267802"/>
                  </a:cubicBezTo>
                  <a:cubicBezTo>
                    <a:pt x="664995" y="239729"/>
                    <a:pt x="690728" y="223354"/>
                    <a:pt x="730498" y="230372"/>
                  </a:cubicBezTo>
                  <a:cubicBezTo>
                    <a:pt x="657977" y="251426"/>
                    <a:pt x="634583" y="300554"/>
                    <a:pt x="646280" y="370736"/>
                  </a:cubicBezTo>
                  <a:cubicBezTo>
                    <a:pt x="648619" y="380093"/>
                    <a:pt x="643940" y="391790"/>
                    <a:pt x="629904" y="394130"/>
                  </a:cubicBezTo>
                  <a:cubicBezTo>
                    <a:pt x="615868" y="396469"/>
                    <a:pt x="611189" y="384772"/>
                    <a:pt x="606510" y="373075"/>
                  </a:cubicBezTo>
                  <a:cubicBezTo>
                    <a:pt x="585455" y="319269"/>
                    <a:pt x="583116" y="260784"/>
                    <a:pt x="578437" y="204638"/>
                  </a:cubicBezTo>
                  <a:cubicBezTo>
                    <a:pt x="541007" y="211657"/>
                    <a:pt x="501237" y="218675"/>
                    <a:pt x="470825" y="242069"/>
                  </a:cubicBezTo>
                  <a:cubicBezTo>
                    <a:pt x="421697" y="277160"/>
                    <a:pt x="370231" y="305233"/>
                    <a:pt x="314085" y="326287"/>
                  </a:cubicBezTo>
                  <a:cubicBezTo>
                    <a:pt x="304727" y="330966"/>
                    <a:pt x="295370" y="333305"/>
                    <a:pt x="288352" y="340323"/>
                  </a:cubicBezTo>
                  <a:cubicBezTo>
                    <a:pt x="211152" y="405827"/>
                    <a:pt x="187758" y="504081"/>
                    <a:pt x="147988" y="585960"/>
                  </a:cubicBezTo>
                  <a:cubicBezTo>
                    <a:pt x="115236" y="653803"/>
                    <a:pt x="84824" y="731003"/>
                    <a:pt x="73127" y="810543"/>
                  </a:cubicBezTo>
                  <a:cubicBezTo>
                    <a:pt x="63769" y="876046"/>
                    <a:pt x="63769" y="892422"/>
                    <a:pt x="122254" y="918155"/>
                  </a:cubicBezTo>
                  <a:cubicBezTo>
                    <a:pt x="213491" y="955586"/>
                    <a:pt x="269637" y="1028107"/>
                    <a:pt x="307067" y="1114665"/>
                  </a:cubicBezTo>
                  <a:cubicBezTo>
                    <a:pt x="309406" y="1117004"/>
                    <a:pt x="309406" y="1121683"/>
                    <a:pt x="311746" y="1124022"/>
                  </a:cubicBezTo>
                  <a:cubicBezTo>
                    <a:pt x="309406" y="1121683"/>
                    <a:pt x="309406" y="1119344"/>
                    <a:pt x="307067" y="1117004"/>
                  </a:cubicBezTo>
                  <a:cubicBezTo>
                    <a:pt x="311746" y="1126362"/>
                    <a:pt x="316424" y="1138059"/>
                    <a:pt x="318764" y="1147416"/>
                  </a:cubicBezTo>
                  <a:cubicBezTo>
                    <a:pt x="297709" y="1117004"/>
                    <a:pt x="278994" y="1084253"/>
                    <a:pt x="257940" y="1053840"/>
                  </a:cubicBezTo>
                  <a:cubicBezTo>
                    <a:pt x="229867" y="1014071"/>
                    <a:pt x="197115" y="981319"/>
                    <a:pt x="157345" y="953246"/>
                  </a:cubicBezTo>
                  <a:cubicBezTo>
                    <a:pt x="138630" y="939210"/>
                    <a:pt x="129273" y="939210"/>
                    <a:pt x="119915" y="960264"/>
                  </a:cubicBezTo>
                  <a:cubicBezTo>
                    <a:pt x="87163" y="1065537"/>
                    <a:pt x="80145" y="1175489"/>
                    <a:pt x="56751" y="1283102"/>
                  </a:cubicBezTo>
                  <a:cubicBezTo>
                    <a:pt x="40375" y="1362641"/>
                    <a:pt x="35697" y="1439841"/>
                    <a:pt x="59091" y="1519381"/>
                  </a:cubicBezTo>
                  <a:cubicBezTo>
                    <a:pt x="75466" y="1528738"/>
                    <a:pt x="91842" y="1526399"/>
                    <a:pt x="110557" y="1517041"/>
                  </a:cubicBezTo>
                  <a:cubicBezTo>
                    <a:pt x="152667" y="1467914"/>
                    <a:pt x="187758" y="1407090"/>
                    <a:pt x="243903" y="1379017"/>
                  </a:cubicBezTo>
                  <a:cubicBezTo>
                    <a:pt x="342158" y="1329890"/>
                    <a:pt x="442752" y="1287780"/>
                    <a:pt x="501237" y="1290120"/>
                  </a:cubicBezTo>
                  <a:cubicBezTo>
                    <a:pt x="590134" y="1294799"/>
                    <a:pt x="737516" y="1313514"/>
                    <a:pt x="821735" y="1285441"/>
                  </a:cubicBezTo>
                  <a:lnTo>
                    <a:pt x="1731761" y="1163792"/>
                  </a:lnTo>
                  <a:close/>
                  <a:moveTo>
                    <a:pt x="59091" y="1404750"/>
                  </a:moveTo>
                  <a:cubicBezTo>
                    <a:pt x="80145" y="1360302"/>
                    <a:pt x="115236" y="1334568"/>
                    <a:pt x="164364" y="1322871"/>
                  </a:cubicBezTo>
                  <a:cubicBezTo>
                    <a:pt x="129273" y="1350944"/>
                    <a:pt x="94182" y="1376678"/>
                    <a:pt x="59091" y="1404750"/>
                  </a:cubicBezTo>
                  <a:close/>
                  <a:moveTo>
                    <a:pt x="131612" y="1285441"/>
                  </a:moveTo>
                  <a:cubicBezTo>
                    <a:pt x="187758" y="1243332"/>
                    <a:pt x="250921" y="1240992"/>
                    <a:pt x="316424" y="1264386"/>
                  </a:cubicBezTo>
                  <a:cubicBezTo>
                    <a:pt x="253261" y="1257368"/>
                    <a:pt x="192436" y="1266726"/>
                    <a:pt x="131612" y="1285441"/>
                  </a:cubicBezTo>
                  <a:close/>
                </a:path>
              </a:pathLst>
            </a:custGeom>
            <a:solidFill>
              <a:srgbClr val="403D3D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68">
              <a:extLst>
                <a:ext uri="{FF2B5EF4-FFF2-40B4-BE49-F238E27FC236}">
                  <a16:creationId xmlns:a16="http://schemas.microsoft.com/office/drawing/2014/main" id="{055900E0-2FDD-4392-B892-AC47A12EFDC4}"/>
                </a:ext>
              </a:extLst>
            </p:cNvPr>
            <p:cNvSpPr/>
            <p:nvPr/>
          </p:nvSpPr>
          <p:spPr>
            <a:xfrm>
              <a:off x="10126872" y="2025953"/>
              <a:ext cx="655032" cy="561456"/>
            </a:xfrm>
            <a:custGeom>
              <a:avLst/>
              <a:gdLst>
                <a:gd name="connsiteX0" fmla="*/ 52515 w 655031"/>
                <a:gd name="connsiteY0" fmla="*/ 534570 h 561455"/>
                <a:gd name="connsiteX1" fmla="*/ 43157 w 655031"/>
                <a:gd name="connsiteY1" fmla="*/ 525213 h 561455"/>
                <a:gd name="connsiteX2" fmla="*/ 78248 w 655031"/>
                <a:gd name="connsiteY2" fmla="*/ 490122 h 561455"/>
                <a:gd name="connsiteX3" fmla="*/ 270079 w 655031"/>
                <a:gd name="connsiteY3" fmla="*/ 349758 h 561455"/>
                <a:gd name="connsiteX4" fmla="*/ 548468 w 655031"/>
                <a:gd name="connsiteY4" fmla="*/ 104121 h 561455"/>
                <a:gd name="connsiteX5" fmla="*/ 553146 w 655031"/>
                <a:gd name="connsiteY5" fmla="*/ 57333 h 561455"/>
                <a:gd name="connsiteX6" fmla="*/ 606953 w 655031"/>
                <a:gd name="connsiteY6" fmla="*/ 69030 h 561455"/>
                <a:gd name="connsiteX7" fmla="*/ 635025 w 655031"/>
                <a:gd name="connsiteY7" fmla="*/ 87745 h 561455"/>
                <a:gd name="connsiteX8" fmla="*/ 525074 w 655031"/>
                <a:gd name="connsiteY8" fmla="*/ 164945 h 561455"/>
                <a:gd name="connsiteX9" fmla="*/ 167146 w 655031"/>
                <a:gd name="connsiteY9" fmla="*/ 469067 h 561455"/>
                <a:gd name="connsiteX10" fmla="*/ 52515 w 655031"/>
                <a:gd name="connsiteY10" fmla="*/ 534570 h 56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5031" h="561455">
                  <a:moveTo>
                    <a:pt x="52515" y="534570"/>
                  </a:moveTo>
                  <a:cubicBezTo>
                    <a:pt x="50176" y="532231"/>
                    <a:pt x="45497" y="527552"/>
                    <a:pt x="43157" y="525213"/>
                  </a:cubicBezTo>
                  <a:cubicBezTo>
                    <a:pt x="40818" y="499479"/>
                    <a:pt x="64212" y="497140"/>
                    <a:pt x="78248" y="490122"/>
                  </a:cubicBezTo>
                  <a:cubicBezTo>
                    <a:pt x="148430" y="452691"/>
                    <a:pt x="209255" y="398885"/>
                    <a:pt x="270079" y="349758"/>
                  </a:cubicBezTo>
                  <a:cubicBezTo>
                    <a:pt x="365994" y="270218"/>
                    <a:pt x="459570" y="188339"/>
                    <a:pt x="548468" y="104121"/>
                  </a:cubicBezTo>
                  <a:cubicBezTo>
                    <a:pt x="567183" y="85406"/>
                    <a:pt x="574201" y="73709"/>
                    <a:pt x="553146" y="57333"/>
                  </a:cubicBezTo>
                  <a:cubicBezTo>
                    <a:pt x="576540" y="40957"/>
                    <a:pt x="599934" y="31599"/>
                    <a:pt x="606953" y="69030"/>
                  </a:cubicBezTo>
                  <a:cubicBezTo>
                    <a:pt x="611631" y="87745"/>
                    <a:pt x="625668" y="83066"/>
                    <a:pt x="635025" y="87745"/>
                  </a:cubicBezTo>
                  <a:cubicBezTo>
                    <a:pt x="588237" y="101781"/>
                    <a:pt x="555486" y="132194"/>
                    <a:pt x="525074" y="164945"/>
                  </a:cubicBezTo>
                  <a:cubicBezTo>
                    <a:pt x="417461" y="279576"/>
                    <a:pt x="286455" y="366133"/>
                    <a:pt x="167146" y="469067"/>
                  </a:cubicBezTo>
                  <a:cubicBezTo>
                    <a:pt x="132055" y="499479"/>
                    <a:pt x="92285" y="515855"/>
                    <a:pt x="52515" y="534570"/>
                  </a:cubicBezTo>
                  <a:close/>
                </a:path>
              </a:pathLst>
            </a:custGeom>
            <a:solidFill>
              <a:srgbClr val="6D6A6A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69">
              <a:extLst>
                <a:ext uri="{FF2B5EF4-FFF2-40B4-BE49-F238E27FC236}">
                  <a16:creationId xmlns:a16="http://schemas.microsoft.com/office/drawing/2014/main" id="{0D83848A-3505-49AA-A8DA-C36B25696DC4}"/>
                </a:ext>
              </a:extLst>
            </p:cNvPr>
            <p:cNvSpPr/>
            <p:nvPr/>
          </p:nvSpPr>
          <p:spPr>
            <a:xfrm>
              <a:off x="8919492" y="2149014"/>
              <a:ext cx="1351132" cy="4223668"/>
            </a:xfrm>
            <a:custGeom>
              <a:avLst/>
              <a:gdLst>
                <a:gd name="connsiteX0" fmla="*/ 1305229 w 1427033"/>
                <a:gd name="connsiteY0" fmla="*/ 73181 h 4304494"/>
                <a:gd name="connsiteX1" fmla="*/ 1279495 w 1427033"/>
                <a:gd name="connsiteY1" fmla="*/ 87218 h 4304494"/>
                <a:gd name="connsiteX2" fmla="*/ 673591 w 1427033"/>
                <a:gd name="connsiteY2" fmla="*/ 122309 h 4304494"/>
                <a:gd name="connsiteX3" fmla="*/ 638500 w 1427033"/>
                <a:gd name="connsiteY3" fmla="*/ 143363 h 4304494"/>
                <a:gd name="connsiteX4" fmla="*/ 109796 w 1427033"/>
                <a:gd name="connsiteY4" fmla="*/ 407715 h 4304494"/>
                <a:gd name="connsiteX5" fmla="*/ 91081 w 1427033"/>
                <a:gd name="connsiteY5" fmla="*/ 454503 h 4304494"/>
                <a:gd name="connsiteX6" fmla="*/ 91081 w 1427033"/>
                <a:gd name="connsiteY6" fmla="*/ 524685 h 4304494"/>
                <a:gd name="connsiteX7" fmla="*/ 74705 w 1427033"/>
                <a:gd name="connsiteY7" fmla="*/ 583170 h 4304494"/>
                <a:gd name="connsiteX8" fmla="*/ 55990 w 1427033"/>
                <a:gd name="connsiteY8" fmla="*/ 693122 h 4304494"/>
                <a:gd name="connsiteX9" fmla="*/ 95759 w 1427033"/>
                <a:gd name="connsiteY9" fmla="*/ 739910 h 4304494"/>
                <a:gd name="connsiteX10" fmla="*/ 123832 w 1427033"/>
                <a:gd name="connsiteY10" fmla="*/ 805413 h 4304494"/>
                <a:gd name="connsiteX11" fmla="*/ 116814 w 1427033"/>
                <a:gd name="connsiteY11" fmla="*/ 1086141 h 4304494"/>
                <a:gd name="connsiteX12" fmla="*/ 114475 w 1427033"/>
                <a:gd name="connsiteY12" fmla="*/ 1100177 h 4304494"/>
                <a:gd name="connsiteX13" fmla="*/ 114475 w 1427033"/>
                <a:gd name="connsiteY13" fmla="*/ 1359851 h 4304494"/>
                <a:gd name="connsiteX14" fmla="*/ 109796 w 1427033"/>
                <a:gd name="connsiteY14" fmla="*/ 1504894 h 4304494"/>
                <a:gd name="connsiteX15" fmla="*/ 133190 w 1427033"/>
                <a:gd name="connsiteY15" fmla="*/ 1713100 h 4304494"/>
                <a:gd name="connsiteX16" fmla="*/ 156584 w 1427033"/>
                <a:gd name="connsiteY16" fmla="*/ 1851125 h 4304494"/>
                <a:gd name="connsiteX17" fmla="*/ 186996 w 1427033"/>
                <a:gd name="connsiteY17" fmla="*/ 2021901 h 4304494"/>
                <a:gd name="connsiteX18" fmla="*/ 210390 w 1427033"/>
                <a:gd name="connsiteY18" fmla="*/ 2309647 h 4304494"/>
                <a:gd name="connsiteX19" fmla="*/ 198693 w 1427033"/>
                <a:gd name="connsiteY19" fmla="*/ 2333041 h 4304494"/>
                <a:gd name="connsiteX20" fmla="*/ 208050 w 1427033"/>
                <a:gd name="connsiteY20" fmla="*/ 2494460 h 4304494"/>
                <a:gd name="connsiteX21" fmla="*/ 215069 w 1427033"/>
                <a:gd name="connsiteY21" fmla="*/ 2545926 h 4304494"/>
                <a:gd name="connsiteX22" fmla="*/ 172959 w 1427033"/>
                <a:gd name="connsiteY22" fmla="*/ 2690969 h 4304494"/>
                <a:gd name="connsiteX23" fmla="*/ 172959 w 1427033"/>
                <a:gd name="connsiteY23" fmla="*/ 2705006 h 4304494"/>
                <a:gd name="connsiteX24" fmla="*/ 175299 w 1427033"/>
                <a:gd name="connsiteY24" fmla="*/ 2903855 h 4304494"/>
                <a:gd name="connsiteX25" fmla="*/ 161262 w 1427033"/>
                <a:gd name="connsiteY25" fmla="*/ 3151831 h 4304494"/>
                <a:gd name="connsiteX26" fmla="*/ 158923 w 1427033"/>
                <a:gd name="connsiteY26" fmla="*/ 3161188 h 4304494"/>
                <a:gd name="connsiteX27" fmla="*/ 149565 w 1427033"/>
                <a:gd name="connsiteY27" fmla="*/ 3413844 h 4304494"/>
                <a:gd name="connsiteX28" fmla="*/ 151905 w 1427033"/>
                <a:gd name="connsiteY28" fmla="*/ 3647784 h 4304494"/>
                <a:gd name="connsiteX29" fmla="*/ 194014 w 1427033"/>
                <a:gd name="connsiteY29" fmla="*/ 4008051 h 4304494"/>
                <a:gd name="connsiteX30" fmla="*/ 226766 w 1427033"/>
                <a:gd name="connsiteY30" fmla="*/ 4197542 h 4304494"/>
                <a:gd name="connsiteX31" fmla="*/ 275893 w 1427033"/>
                <a:gd name="connsiteY31" fmla="*/ 4256027 h 4304494"/>
                <a:gd name="connsiteX32" fmla="*/ 299287 w 1427033"/>
                <a:gd name="connsiteY32" fmla="*/ 4265385 h 4304494"/>
                <a:gd name="connsiteX33" fmla="*/ 374148 w 1427033"/>
                <a:gd name="connsiteY33" fmla="*/ 4256027 h 4304494"/>
                <a:gd name="connsiteX34" fmla="*/ 572997 w 1427033"/>
                <a:gd name="connsiteY34" fmla="*/ 4244330 h 4304494"/>
                <a:gd name="connsiteX35" fmla="*/ 624464 w 1427033"/>
                <a:gd name="connsiteY35" fmla="*/ 4234973 h 4304494"/>
                <a:gd name="connsiteX36" fmla="*/ 640839 w 1427033"/>
                <a:gd name="connsiteY36" fmla="*/ 4199882 h 4304494"/>
                <a:gd name="connsiteX37" fmla="*/ 636161 w 1427033"/>
                <a:gd name="connsiteY37" fmla="*/ 3872366 h 4304494"/>
                <a:gd name="connsiteX38" fmla="*/ 610427 w 1427033"/>
                <a:gd name="connsiteY38" fmla="*/ 3549529 h 4304494"/>
                <a:gd name="connsiteX39" fmla="*/ 605748 w 1427033"/>
                <a:gd name="connsiteY39" fmla="*/ 3467650 h 4304494"/>
                <a:gd name="connsiteX40" fmla="*/ 622124 w 1427033"/>
                <a:gd name="connsiteY40" fmla="*/ 2807939 h 4304494"/>
                <a:gd name="connsiteX41" fmla="*/ 666573 w 1427033"/>
                <a:gd name="connsiteY41" fmla="*/ 2457029 h 4304494"/>
                <a:gd name="connsiteX42" fmla="*/ 696985 w 1427033"/>
                <a:gd name="connsiteY42" fmla="*/ 2005525 h 4304494"/>
                <a:gd name="connsiteX43" fmla="*/ 795240 w 1427033"/>
                <a:gd name="connsiteY43" fmla="*/ 1537645 h 4304494"/>
                <a:gd name="connsiteX44" fmla="*/ 771846 w 1427033"/>
                <a:gd name="connsiteY44" fmla="*/ 1766906 h 4304494"/>
                <a:gd name="connsiteX45" fmla="*/ 746112 w 1427033"/>
                <a:gd name="connsiteY45" fmla="*/ 1977452 h 4304494"/>
                <a:gd name="connsiteX46" fmla="*/ 769506 w 1427033"/>
                <a:gd name="connsiteY46" fmla="*/ 2209053 h 4304494"/>
                <a:gd name="connsiteX47" fmla="*/ 785882 w 1427033"/>
                <a:gd name="connsiteY47" fmla="*/ 2335380 h 4304494"/>
                <a:gd name="connsiteX48" fmla="*/ 795240 w 1427033"/>
                <a:gd name="connsiteY48" fmla="*/ 2714363 h 4304494"/>
                <a:gd name="connsiteX49" fmla="*/ 748452 w 1427033"/>
                <a:gd name="connsiteY49" fmla="*/ 3114400 h 4304494"/>
                <a:gd name="connsiteX50" fmla="*/ 755470 w 1427033"/>
                <a:gd name="connsiteY50" fmla="*/ 3647784 h 4304494"/>
                <a:gd name="connsiteX51" fmla="*/ 757809 w 1427033"/>
                <a:gd name="connsiteY51" fmla="*/ 3769432 h 4304494"/>
                <a:gd name="connsiteX52" fmla="*/ 760149 w 1427033"/>
                <a:gd name="connsiteY52" fmla="*/ 4052500 h 4304494"/>
                <a:gd name="connsiteX53" fmla="*/ 767167 w 1427033"/>
                <a:gd name="connsiteY53" fmla="*/ 4185845 h 4304494"/>
                <a:gd name="connsiteX54" fmla="*/ 792900 w 1427033"/>
                <a:gd name="connsiteY54" fmla="*/ 4206900 h 4304494"/>
                <a:gd name="connsiteX55" fmla="*/ 1045555 w 1427033"/>
                <a:gd name="connsiteY55" fmla="*/ 4211579 h 4304494"/>
                <a:gd name="connsiteX56" fmla="*/ 1197616 w 1427033"/>
                <a:gd name="connsiteY56" fmla="*/ 4143736 h 4304494"/>
                <a:gd name="connsiteX57" fmla="*/ 1211653 w 1427033"/>
                <a:gd name="connsiteY57" fmla="*/ 4071215 h 4304494"/>
                <a:gd name="connsiteX58" fmla="*/ 1185919 w 1427033"/>
                <a:gd name="connsiteY58" fmla="*/ 3888742 h 4304494"/>
                <a:gd name="connsiteX59" fmla="*/ 1171883 w 1427033"/>
                <a:gd name="connsiteY59" fmla="*/ 3757735 h 4304494"/>
                <a:gd name="connsiteX60" fmla="*/ 1174222 w 1427033"/>
                <a:gd name="connsiteY60" fmla="*/ 3610353 h 4304494"/>
                <a:gd name="connsiteX61" fmla="*/ 1157847 w 1427033"/>
                <a:gd name="connsiteY61" fmla="*/ 3404486 h 4304494"/>
                <a:gd name="connsiteX62" fmla="*/ 1195277 w 1427033"/>
                <a:gd name="connsiteY62" fmla="*/ 2992752 h 4304494"/>
                <a:gd name="connsiteX63" fmla="*/ 1258441 w 1427033"/>
                <a:gd name="connsiteY63" fmla="*/ 2751794 h 4304494"/>
                <a:gd name="connsiteX64" fmla="*/ 1274817 w 1427033"/>
                <a:gd name="connsiteY64" fmla="*/ 2655878 h 4304494"/>
                <a:gd name="connsiteX65" fmla="*/ 1274817 w 1427033"/>
                <a:gd name="connsiteY65" fmla="*/ 2578678 h 4304494"/>
                <a:gd name="connsiteX66" fmla="*/ 1302889 w 1427033"/>
                <a:gd name="connsiteY66" fmla="*/ 2209053 h 4304494"/>
                <a:gd name="connsiteX67" fmla="*/ 1302889 w 1427033"/>
                <a:gd name="connsiteY67" fmla="*/ 2192677 h 4304494"/>
                <a:gd name="connsiteX68" fmla="*/ 1314586 w 1427033"/>
                <a:gd name="connsiteY68" fmla="*/ 1649936 h 4304494"/>
                <a:gd name="connsiteX69" fmla="*/ 1181241 w 1427033"/>
                <a:gd name="connsiteY69" fmla="*/ 898989 h 4304494"/>
                <a:gd name="connsiteX70" fmla="*/ 1202295 w 1427033"/>
                <a:gd name="connsiteY70" fmla="*/ 714177 h 4304494"/>
                <a:gd name="connsiteX71" fmla="*/ 1190598 w 1427033"/>
                <a:gd name="connsiteY71" fmla="*/ 475558 h 4304494"/>
                <a:gd name="connsiteX72" fmla="*/ 1302889 w 1427033"/>
                <a:gd name="connsiteY72" fmla="*/ 452164 h 4304494"/>
                <a:gd name="connsiteX73" fmla="*/ 1293532 w 1427033"/>
                <a:gd name="connsiteY73" fmla="*/ 435788 h 4304494"/>
                <a:gd name="connsiteX74" fmla="*/ 1272477 w 1427033"/>
                <a:gd name="connsiteY74" fmla="*/ 435788 h 4304494"/>
                <a:gd name="connsiteX75" fmla="*/ 1178901 w 1427033"/>
                <a:gd name="connsiteY75" fmla="*/ 367946 h 4304494"/>
                <a:gd name="connsiteX76" fmla="*/ 1169544 w 1427033"/>
                <a:gd name="connsiteY76" fmla="*/ 314139 h 4304494"/>
                <a:gd name="connsiteX77" fmla="*/ 1176562 w 1427033"/>
                <a:gd name="connsiteY77" fmla="*/ 236939 h 4304494"/>
                <a:gd name="connsiteX78" fmla="*/ 1314586 w 1427033"/>
                <a:gd name="connsiteY78" fmla="*/ 150382 h 4304494"/>
                <a:gd name="connsiteX79" fmla="*/ 1354356 w 1427033"/>
                <a:gd name="connsiteY79" fmla="*/ 77860 h 4304494"/>
                <a:gd name="connsiteX80" fmla="*/ 1382429 w 1427033"/>
                <a:gd name="connsiteY80" fmla="*/ 73181 h 4304494"/>
                <a:gd name="connsiteX81" fmla="*/ 1394126 w 1427033"/>
                <a:gd name="connsiteY81" fmla="*/ 63824 h 4304494"/>
                <a:gd name="connsiteX82" fmla="*/ 1305229 w 1427033"/>
                <a:gd name="connsiteY82" fmla="*/ 73181 h 4304494"/>
                <a:gd name="connsiteX0" fmla="*/ 1262235 w 1351132"/>
                <a:gd name="connsiteY0" fmla="*/ 30187 h 4223666"/>
                <a:gd name="connsiteX1" fmla="*/ 1236501 w 1351132"/>
                <a:gd name="connsiteY1" fmla="*/ 44224 h 4223666"/>
                <a:gd name="connsiteX2" fmla="*/ 630597 w 1351132"/>
                <a:gd name="connsiteY2" fmla="*/ 79315 h 4223666"/>
                <a:gd name="connsiteX3" fmla="*/ 595506 w 1351132"/>
                <a:gd name="connsiteY3" fmla="*/ 100369 h 4223666"/>
                <a:gd name="connsiteX4" fmla="*/ 66802 w 1351132"/>
                <a:gd name="connsiteY4" fmla="*/ 364721 h 4223666"/>
                <a:gd name="connsiteX5" fmla="*/ 48087 w 1351132"/>
                <a:gd name="connsiteY5" fmla="*/ 411509 h 4223666"/>
                <a:gd name="connsiteX6" fmla="*/ 48087 w 1351132"/>
                <a:gd name="connsiteY6" fmla="*/ 481691 h 4223666"/>
                <a:gd name="connsiteX7" fmla="*/ 31711 w 1351132"/>
                <a:gd name="connsiteY7" fmla="*/ 540176 h 4223666"/>
                <a:gd name="connsiteX8" fmla="*/ 12996 w 1351132"/>
                <a:gd name="connsiteY8" fmla="*/ 650128 h 4223666"/>
                <a:gd name="connsiteX9" fmla="*/ 52765 w 1351132"/>
                <a:gd name="connsiteY9" fmla="*/ 696916 h 4223666"/>
                <a:gd name="connsiteX10" fmla="*/ 80838 w 1351132"/>
                <a:gd name="connsiteY10" fmla="*/ 762419 h 4223666"/>
                <a:gd name="connsiteX11" fmla="*/ 73820 w 1351132"/>
                <a:gd name="connsiteY11" fmla="*/ 1043147 h 4223666"/>
                <a:gd name="connsiteX12" fmla="*/ 71481 w 1351132"/>
                <a:gd name="connsiteY12" fmla="*/ 1057183 h 4223666"/>
                <a:gd name="connsiteX13" fmla="*/ 71481 w 1351132"/>
                <a:gd name="connsiteY13" fmla="*/ 1316857 h 4223666"/>
                <a:gd name="connsiteX14" fmla="*/ 66802 w 1351132"/>
                <a:gd name="connsiteY14" fmla="*/ 1461900 h 4223666"/>
                <a:gd name="connsiteX15" fmla="*/ 90196 w 1351132"/>
                <a:gd name="connsiteY15" fmla="*/ 1670106 h 4223666"/>
                <a:gd name="connsiteX16" fmla="*/ 113590 w 1351132"/>
                <a:gd name="connsiteY16" fmla="*/ 1808131 h 4223666"/>
                <a:gd name="connsiteX17" fmla="*/ 144002 w 1351132"/>
                <a:gd name="connsiteY17" fmla="*/ 1978907 h 4223666"/>
                <a:gd name="connsiteX18" fmla="*/ 167396 w 1351132"/>
                <a:gd name="connsiteY18" fmla="*/ 2266653 h 4223666"/>
                <a:gd name="connsiteX19" fmla="*/ 155699 w 1351132"/>
                <a:gd name="connsiteY19" fmla="*/ 2290047 h 4223666"/>
                <a:gd name="connsiteX20" fmla="*/ 165056 w 1351132"/>
                <a:gd name="connsiteY20" fmla="*/ 2451466 h 4223666"/>
                <a:gd name="connsiteX21" fmla="*/ 172075 w 1351132"/>
                <a:gd name="connsiteY21" fmla="*/ 2502932 h 4223666"/>
                <a:gd name="connsiteX22" fmla="*/ 129965 w 1351132"/>
                <a:gd name="connsiteY22" fmla="*/ 2647975 h 4223666"/>
                <a:gd name="connsiteX23" fmla="*/ 129965 w 1351132"/>
                <a:gd name="connsiteY23" fmla="*/ 2662012 h 4223666"/>
                <a:gd name="connsiteX24" fmla="*/ 132305 w 1351132"/>
                <a:gd name="connsiteY24" fmla="*/ 2860861 h 4223666"/>
                <a:gd name="connsiteX25" fmla="*/ 118268 w 1351132"/>
                <a:gd name="connsiteY25" fmla="*/ 3108837 h 4223666"/>
                <a:gd name="connsiteX26" fmla="*/ 115929 w 1351132"/>
                <a:gd name="connsiteY26" fmla="*/ 3118194 h 4223666"/>
                <a:gd name="connsiteX27" fmla="*/ 106571 w 1351132"/>
                <a:gd name="connsiteY27" fmla="*/ 3370850 h 4223666"/>
                <a:gd name="connsiteX28" fmla="*/ 108911 w 1351132"/>
                <a:gd name="connsiteY28" fmla="*/ 3604790 h 4223666"/>
                <a:gd name="connsiteX29" fmla="*/ 151020 w 1351132"/>
                <a:gd name="connsiteY29" fmla="*/ 3965057 h 4223666"/>
                <a:gd name="connsiteX30" fmla="*/ 183772 w 1351132"/>
                <a:gd name="connsiteY30" fmla="*/ 4154548 h 4223666"/>
                <a:gd name="connsiteX31" fmla="*/ 232899 w 1351132"/>
                <a:gd name="connsiteY31" fmla="*/ 4213033 h 4223666"/>
                <a:gd name="connsiteX32" fmla="*/ 256293 w 1351132"/>
                <a:gd name="connsiteY32" fmla="*/ 4222391 h 4223666"/>
                <a:gd name="connsiteX33" fmla="*/ 331154 w 1351132"/>
                <a:gd name="connsiteY33" fmla="*/ 4213033 h 4223666"/>
                <a:gd name="connsiteX34" fmla="*/ 530003 w 1351132"/>
                <a:gd name="connsiteY34" fmla="*/ 4201336 h 4223666"/>
                <a:gd name="connsiteX35" fmla="*/ 581470 w 1351132"/>
                <a:gd name="connsiteY35" fmla="*/ 4191979 h 4223666"/>
                <a:gd name="connsiteX36" fmla="*/ 597845 w 1351132"/>
                <a:gd name="connsiteY36" fmla="*/ 4156888 h 4223666"/>
                <a:gd name="connsiteX37" fmla="*/ 593167 w 1351132"/>
                <a:gd name="connsiteY37" fmla="*/ 3829372 h 4223666"/>
                <a:gd name="connsiteX38" fmla="*/ 567433 w 1351132"/>
                <a:gd name="connsiteY38" fmla="*/ 3506535 h 4223666"/>
                <a:gd name="connsiteX39" fmla="*/ 562754 w 1351132"/>
                <a:gd name="connsiteY39" fmla="*/ 3424656 h 4223666"/>
                <a:gd name="connsiteX40" fmla="*/ 579130 w 1351132"/>
                <a:gd name="connsiteY40" fmla="*/ 2764945 h 4223666"/>
                <a:gd name="connsiteX41" fmla="*/ 623579 w 1351132"/>
                <a:gd name="connsiteY41" fmla="*/ 2414035 h 4223666"/>
                <a:gd name="connsiteX42" fmla="*/ 653991 w 1351132"/>
                <a:gd name="connsiteY42" fmla="*/ 1962531 h 4223666"/>
                <a:gd name="connsiteX43" fmla="*/ 728852 w 1351132"/>
                <a:gd name="connsiteY43" fmla="*/ 1723912 h 4223666"/>
                <a:gd name="connsiteX44" fmla="*/ 703118 w 1351132"/>
                <a:gd name="connsiteY44" fmla="*/ 1934458 h 4223666"/>
                <a:gd name="connsiteX45" fmla="*/ 726512 w 1351132"/>
                <a:gd name="connsiteY45" fmla="*/ 2166059 h 4223666"/>
                <a:gd name="connsiteX46" fmla="*/ 742888 w 1351132"/>
                <a:gd name="connsiteY46" fmla="*/ 2292386 h 4223666"/>
                <a:gd name="connsiteX47" fmla="*/ 752246 w 1351132"/>
                <a:gd name="connsiteY47" fmla="*/ 2671369 h 4223666"/>
                <a:gd name="connsiteX48" fmla="*/ 705458 w 1351132"/>
                <a:gd name="connsiteY48" fmla="*/ 3071406 h 4223666"/>
                <a:gd name="connsiteX49" fmla="*/ 712476 w 1351132"/>
                <a:gd name="connsiteY49" fmla="*/ 3604790 h 4223666"/>
                <a:gd name="connsiteX50" fmla="*/ 714815 w 1351132"/>
                <a:gd name="connsiteY50" fmla="*/ 3726438 h 4223666"/>
                <a:gd name="connsiteX51" fmla="*/ 717155 w 1351132"/>
                <a:gd name="connsiteY51" fmla="*/ 4009506 h 4223666"/>
                <a:gd name="connsiteX52" fmla="*/ 724173 w 1351132"/>
                <a:gd name="connsiteY52" fmla="*/ 4142851 h 4223666"/>
                <a:gd name="connsiteX53" fmla="*/ 749906 w 1351132"/>
                <a:gd name="connsiteY53" fmla="*/ 4163906 h 4223666"/>
                <a:gd name="connsiteX54" fmla="*/ 1002561 w 1351132"/>
                <a:gd name="connsiteY54" fmla="*/ 4168585 h 4223666"/>
                <a:gd name="connsiteX55" fmla="*/ 1154622 w 1351132"/>
                <a:gd name="connsiteY55" fmla="*/ 4100742 h 4223666"/>
                <a:gd name="connsiteX56" fmla="*/ 1168659 w 1351132"/>
                <a:gd name="connsiteY56" fmla="*/ 4028221 h 4223666"/>
                <a:gd name="connsiteX57" fmla="*/ 1142925 w 1351132"/>
                <a:gd name="connsiteY57" fmla="*/ 3845748 h 4223666"/>
                <a:gd name="connsiteX58" fmla="*/ 1128889 w 1351132"/>
                <a:gd name="connsiteY58" fmla="*/ 3714741 h 4223666"/>
                <a:gd name="connsiteX59" fmla="*/ 1131228 w 1351132"/>
                <a:gd name="connsiteY59" fmla="*/ 3567359 h 4223666"/>
                <a:gd name="connsiteX60" fmla="*/ 1114853 w 1351132"/>
                <a:gd name="connsiteY60" fmla="*/ 3361492 h 4223666"/>
                <a:gd name="connsiteX61" fmla="*/ 1152283 w 1351132"/>
                <a:gd name="connsiteY61" fmla="*/ 2949758 h 4223666"/>
                <a:gd name="connsiteX62" fmla="*/ 1215447 w 1351132"/>
                <a:gd name="connsiteY62" fmla="*/ 2708800 h 4223666"/>
                <a:gd name="connsiteX63" fmla="*/ 1231823 w 1351132"/>
                <a:gd name="connsiteY63" fmla="*/ 2612884 h 4223666"/>
                <a:gd name="connsiteX64" fmla="*/ 1231823 w 1351132"/>
                <a:gd name="connsiteY64" fmla="*/ 2535684 h 4223666"/>
                <a:gd name="connsiteX65" fmla="*/ 1259895 w 1351132"/>
                <a:gd name="connsiteY65" fmla="*/ 2166059 h 4223666"/>
                <a:gd name="connsiteX66" fmla="*/ 1259895 w 1351132"/>
                <a:gd name="connsiteY66" fmla="*/ 2149683 h 4223666"/>
                <a:gd name="connsiteX67" fmla="*/ 1271592 w 1351132"/>
                <a:gd name="connsiteY67" fmla="*/ 1606942 h 4223666"/>
                <a:gd name="connsiteX68" fmla="*/ 1138247 w 1351132"/>
                <a:gd name="connsiteY68" fmla="*/ 855995 h 4223666"/>
                <a:gd name="connsiteX69" fmla="*/ 1159301 w 1351132"/>
                <a:gd name="connsiteY69" fmla="*/ 671183 h 4223666"/>
                <a:gd name="connsiteX70" fmla="*/ 1147604 w 1351132"/>
                <a:gd name="connsiteY70" fmla="*/ 432564 h 4223666"/>
                <a:gd name="connsiteX71" fmla="*/ 1259895 w 1351132"/>
                <a:gd name="connsiteY71" fmla="*/ 409170 h 4223666"/>
                <a:gd name="connsiteX72" fmla="*/ 1250538 w 1351132"/>
                <a:gd name="connsiteY72" fmla="*/ 392794 h 4223666"/>
                <a:gd name="connsiteX73" fmla="*/ 1229483 w 1351132"/>
                <a:gd name="connsiteY73" fmla="*/ 392794 h 4223666"/>
                <a:gd name="connsiteX74" fmla="*/ 1135907 w 1351132"/>
                <a:gd name="connsiteY74" fmla="*/ 324952 h 4223666"/>
                <a:gd name="connsiteX75" fmla="*/ 1126550 w 1351132"/>
                <a:gd name="connsiteY75" fmla="*/ 271145 h 4223666"/>
                <a:gd name="connsiteX76" fmla="*/ 1133568 w 1351132"/>
                <a:gd name="connsiteY76" fmla="*/ 193945 h 4223666"/>
                <a:gd name="connsiteX77" fmla="*/ 1271592 w 1351132"/>
                <a:gd name="connsiteY77" fmla="*/ 107388 h 4223666"/>
                <a:gd name="connsiteX78" fmla="*/ 1311362 w 1351132"/>
                <a:gd name="connsiteY78" fmla="*/ 34866 h 4223666"/>
                <a:gd name="connsiteX79" fmla="*/ 1339435 w 1351132"/>
                <a:gd name="connsiteY79" fmla="*/ 30187 h 4223666"/>
                <a:gd name="connsiteX80" fmla="*/ 1351132 w 1351132"/>
                <a:gd name="connsiteY80" fmla="*/ 20830 h 4223666"/>
                <a:gd name="connsiteX81" fmla="*/ 1262235 w 1351132"/>
                <a:gd name="connsiteY81" fmla="*/ 30187 h 4223666"/>
                <a:gd name="connsiteX0" fmla="*/ 1262235 w 1351132"/>
                <a:gd name="connsiteY0" fmla="*/ 30187 h 4223666"/>
                <a:gd name="connsiteX1" fmla="*/ 1236501 w 1351132"/>
                <a:gd name="connsiteY1" fmla="*/ 44224 h 4223666"/>
                <a:gd name="connsiteX2" fmla="*/ 630597 w 1351132"/>
                <a:gd name="connsiteY2" fmla="*/ 79315 h 4223666"/>
                <a:gd name="connsiteX3" fmla="*/ 595506 w 1351132"/>
                <a:gd name="connsiteY3" fmla="*/ 100369 h 4223666"/>
                <a:gd name="connsiteX4" fmla="*/ 66802 w 1351132"/>
                <a:gd name="connsiteY4" fmla="*/ 364721 h 4223666"/>
                <a:gd name="connsiteX5" fmla="*/ 48087 w 1351132"/>
                <a:gd name="connsiteY5" fmla="*/ 411509 h 4223666"/>
                <a:gd name="connsiteX6" fmla="*/ 48087 w 1351132"/>
                <a:gd name="connsiteY6" fmla="*/ 481691 h 4223666"/>
                <a:gd name="connsiteX7" fmla="*/ 31711 w 1351132"/>
                <a:gd name="connsiteY7" fmla="*/ 540176 h 4223666"/>
                <a:gd name="connsiteX8" fmla="*/ 12996 w 1351132"/>
                <a:gd name="connsiteY8" fmla="*/ 650128 h 4223666"/>
                <a:gd name="connsiteX9" fmla="*/ 52765 w 1351132"/>
                <a:gd name="connsiteY9" fmla="*/ 696916 h 4223666"/>
                <a:gd name="connsiteX10" fmla="*/ 80838 w 1351132"/>
                <a:gd name="connsiteY10" fmla="*/ 762419 h 4223666"/>
                <a:gd name="connsiteX11" fmla="*/ 73820 w 1351132"/>
                <a:gd name="connsiteY11" fmla="*/ 1043147 h 4223666"/>
                <a:gd name="connsiteX12" fmla="*/ 71481 w 1351132"/>
                <a:gd name="connsiteY12" fmla="*/ 1057183 h 4223666"/>
                <a:gd name="connsiteX13" fmla="*/ 71481 w 1351132"/>
                <a:gd name="connsiteY13" fmla="*/ 1316857 h 4223666"/>
                <a:gd name="connsiteX14" fmla="*/ 66802 w 1351132"/>
                <a:gd name="connsiteY14" fmla="*/ 1461900 h 4223666"/>
                <a:gd name="connsiteX15" fmla="*/ 90196 w 1351132"/>
                <a:gd name="connsiteY15" fmla="*/ 1670106 h 4223666"/>
                <a:gd name="connsiteX16" fmla="*/ 113590 w 1351132"/>
                <a:gd name="connsiteY16" fmla="*/ 1808131 h 4223666"/>
                <a:gd name="connsiteX17" fmla="*/ 144002 w 1351132"/>
                <a:gd name="connsiteY17" fmla="*/ 1978907 h 4223666"/>
                <a:gd name="connsiteX18" fmla="*/ 167396 w 1351132"/>
                <a:gd name="connsiteY18" fmla="*/ 2266653 h 4223666"/>
                <a:gd name="connsiteX19" fmla="*/ 155699 w 1351132"/>
                <a:gd name="connsiteY19" fmla="*/ 2290047 h 4223666"/>
                <a:gd name="connsiteX20" fmla="*/ 165056 w 1351132"/>
                <a:gd name="connsiteY20" fmla="*/ 2451466 h 4223666"/>
                <a:gd name="connsiteX21" fmla="*/ 172075 w 1351132"/>
                <a:gd name="connsiteY21" fmla="*/ 2502932 h 4223666"/>
                <a:gd name="connsiteX22" fmla="*/ 129965 w 1351132"/>
                <a:gd name="connsiteY22" fmla="*/ 2647975 h 4223666"/>
                <a:gd name="connsiteX23" fmla="*/ 129965 w 1351132"/>
                <a:gd name="connsiteY23" fmla="*/ 2662012 h 4223666"/>
                <a:gd name="connsiteX24" fmla="*/ 132305 w 1351132"/>
                <a:gd name="connsiteY24" fmla="*/ 2860861 h 4223666"/>
                <a:gd name="connsiteX25" fmla="*/ 118268 w 1351132"/>
                <a:gd name="connsiteY25" fmla="*/ 3108837 h 4223666"/>
                <a:gd name="connsiteX26" fmla="*/ 115929 w 1351132"/>
                <a:gd name="connsiteY26" fmla="*/ 3118194 h 4223666"/>
                <a:gd name="connsiteX27" fmla="*/ 106571 w 1351132"/>
                <a:gd name="connsiteY27" fmla="*/ 3370850 h 4223666"/>
                <a:gd name="connsiteX28" fmla="*/ 108911 w 1351132"/>
                <a:gd name="connsiteY28" fmla="*/ 3604790 h 4223666"/>
                <a:gd name="connsiteX29" fmla="*/ 151020 w 1351132"/>
                <a:gd name="connsiteY29" fmla="*/ 3965057 h 4223666"/>
                <a:gd name="connsiteX30" fmla="*/ 183772 w 1351132"/>
                <a:gd name="connsiteY30" fmla="*/ 4154548 h 4223666"/>
                <a:gd name="connsiteX31" fmla="*/ 232899 w 1351132"/>
                <a:gd name="connsiteY31" fmla="*/ 4213033 h 4223666"/>
                <a:gd name="connsiteX32" fmla="*/ 256293 w 1351132"/>
                <a:gd name="connsiteY32" fmla="*/ 4222391 h 4223666"/>
                <a:gd name="connsiteX33" fmla="*/ 331154 w 1351132"/>
                <a:gd name="connsiteY33" fmla="*/ 4213033 h 4223666"/>
                <a:gd name="connsiteX34" fmla="*/ 530003 w 1351132"/>
                <a:gd name="connsiteY34" fmla="*/ 4201336 h 4223666"/>
                <a:gd name="connsiteX35" fmla="*/ 581470 w 1351132"/>
                <a:gd name="connsiteY35" fmla="*/ 4191979 h 4223666"/>
                <a:gd name="connsiteX36" fmla="*/ 597845 w 1351132"/>
                <a:gd name="connsiteY36" fmla="*/ 4156888 h 4223666"/>
                <a:gd name="connsiteX37" fmla="*/ 593167 w 1351132"/>
                <a:gd name="connsiteY37" fmla="*/ 3829372 h 4223666"/>
                <a:gd name="connsiteX38" fmla="*/ 567433 w 1351132"/>
                <a:gd name="connsiteY38" fmla="*/ 3506535 h 4223666"/>
                <a:gd name="connsiteX39" fmla="*/ 562754 w 1351132"/>
                <a:gd name="connsiteY39" fmla="*/ 3424656 h 4223666"/>
                <a:gd name="connsiteX40" fmla="*/ 579130 w 1351132"/>
                <a:gd name="connsiteY40" fmla="*/ 2764945 h 4223666"/>
                <a:gd name="connsiteX41" fmla="*/ 623579 w 1351132"/>
                <a:gd name="connsiteY41" fmla="*/ 2414035 h 4223666"/>
                <a:gd name="connsiteX42" fmla="*/ 653991 w 1351132"/>
                <a:gd name="connsiteY42" fmla="*/ 1962531 h 4223666"/>
                <a:gd name="connsiteX43" fmla="*/ 728852 w 1351132"/>
                <a:gd name="connsiteY43" fmla="*/ 1723912 h 4223666"/>
                <a:gd name="connsiteX44" fmla="*/ 703118 w 1351132"/>
                <a:gd name="connsiteY44" fmla="*/ 1934458 h 4223666"/>
                <a:gd name="connsiteX45" fmla="*/ 726512 w 1351132"/>
                <a:gd name="connsiteY45" fmla="*/ 2166059 h 4223666"/>
                <a:gd name="connsiteX46" fmla="*/ 742888 w 1351132"/>
                <a:gd name="connsiteY46" fmla="*/ 2292386 h 4223666"/>
                <a:gd name="connsiteX47" fmla="*/ 752246 w 1351132"/>
                <a:gd name="connsiteY47" fmla="*/ 2671369 h 4223666"/>
                <a:gd name="connsiteX48" fmla="*/ 705458 w 1351132"/>
                <a:gd name="connsiteY48" fmla="*/ 3071406 h 4223666"/>
                <a:gd name="connsiteX49" fmla="*/ 712476 w 1351132"/>
                <a:gd name="connsiteY49" fmla="*/ 3604790 h 4223666"/>
                <a:gd name="connsiteX50" fmla="*/ 714815 w 1351132"/>
                <a:gd name="connsiteY50" fmla="*/ 3726438 h 4223666"/>
                <a:gd name="connsiteX51" fmla="*/ 717155 w 1351132"/>
                <a:gd name="connsiteY51" fmla="*/ 4009506 h 4223666"/>
                <a:gd name="connsiteX52" fmla="*/ 724173 w 1351132"/>
                <a:gd name="connsiteY52" fmla="*/ 4142851 h 4223666"/>
                <a:gd name="connsiteX53" fmla="*/ 749906 w 1351132"/>
                <a:gd name="connsiteY53" fmla="*/ 4163906 h 4223666"/>
                <a:gd name="connsiteX54" fmla="*/ 1002561 w 1351132"/>
                <a:gd name="connsiteY54" fmla="*/ 4168585 h 4223666"/>
                <a:gd name="connsiteX55" fmla="*/ 1154622 w 1351132"/>
                <a:gd name="connsiteY55" fmla="*/ 4100742 h 4223666"/>
                <a:gd name="connsiteX56" fmla="*/ 1168659 w 1351132"/>
                <a:gd name="connsiteY56" fmla="*/ 4028221 h 4223666"/>
                <a:gd name="connsiteX57" fmla="*/ 1142925 w 1351132"/>
                <a:gd name="connsiteY57" fmla="*/ 3845748 h 4223666"/>
                <a:gd name="connsiteX58" fmla="*/ 1128889 w 1351132"/>
                <a:gd name="connsiteY58" fmla="*/ 3714741 h 4223666"/>
                <a:gd name="connsiteX59" fmla="*/ 1131228 w 1351132"/>
                <a:gd name="connsiteY59" fmla="*/ 3567359 h 4223666"/>
                <a:gd name="connsiteX60" fmla="*/ 1114853 w 1351132"/>
                <a:gd name="connsiteY60" fmla="*/ 3361492 h 4223666"/>
                <a:gd name="connsiteX61" fmla="*/ 1152283 w 1351132"/>
                <a:gd name="connsiteY61" fmla="*/ 2949758 h 4223666"/>
                <a:gd name="connsiteX62" fmla="*/ 1215447 w 1351132"/>
                <a:gd name="connsiteY62" fmla="*/ 2708800 h 4223666"/>
                <a:gd name="connsiteX63" fmla="*/ 1231823 w 1351132"/>
                <a:gd name="connsiteY63" fmla="*/ 2612884 h 4223666"/>
                <a:gd name="connsiteX64" fmla="*/ 1231823 w 1351132"/>
                <a:gd name="connsiteY64" fmla="*/ 2535684 h 4223666"/>
                <a:gd name="connsiteX65" fmla="*/ 1259895 w 1351132"/>
                <a:gd name="connsiteY65" fmla="*/ 2166059 h 4223666"/>
                <a:gd name="connsiteX66" fmla="*/ 1259895 w 1351132"/>
                <a:gd name="connsiteY66" fmla="*/ 2149683 h 4223666"/>
                <a:gd name="connsiteX67" fmla="*/ 1271592 w 1351132"/>
                <a:gd name="connsiteY67" fmla="*/ 1606942 h 4223666"/>
                <a:gd name="connsiteX68" fmla="*/ 1138247 w 1351132"/>
                <a:gd name="connsiteY68" fmla="*/ 855995 h 4223666"/>
                <a:gd name="connsiteX69" fmla="*/ 1159301 w 1351132"/>
                <a:gd name="connsiteY69" fmla="*/ 671183 h 4223666"/>
                <a:gd name="connsiteX70" fmla="*/ 1147604 w 1351132"/>
                <a:gd name="connsiteY70" fmla="*/ 432564 h 4223666"/>
                <a:gd name="connsiteX71" fmla="*/ 1259895 w 1351132"/>
                <a:gd name="connsiteY71" fmla="*/ 409170 h 4223666"/>
                <a:gd name="connsiteX72" fmla="*/ 1250538 w 1351132"/>
                <a:gd name="connsiteY72" fmla="*/ 392794 h 4223666"/>
                <a:gd name="connsiteX73" fmla="*/ 1229483 w 1351132"/>
                <a:gd name="connsiteY73" fmla="*/ 392794 h 4223666"/>
                <a:gd name="connsiteX74" fmla="*/ 1135907 w 1351132"/>
                <a:gd name="connsiteY74" fmla="*/ 324952 h 4223666"/>
                <a:gd name="connsiteX75" fmla="*/ 1126550 w 1351132"/>
                <a:gd name="connsiteY75" fmla="*/ 271145 h 4223666"/>
                <a:gd name="connsiteX76" fmla="*/ 1133568 w 1351132"/>
                <a:gd name="connsiteY76" fmla="*/ 193945 h 4223666"/>
                <a:gd name="connsiteX77" fmla="*/ 1271592 w 1351132"/>
                <a:gd name="connsiteY77" fmla="*/ 107388 h 4223666"/>
                <a:gd name="connsiteX78" fmla="*/ 1311362 w 1351132"/>
                <a:gd name="connsiteY78" fmla="*/ 34866 h 4223666"/>
                <a:gd name="connsiteX79" fmla="*/ 1339435 w 1351132"/>
                <a:gd name="connsiteY79" fmla="*/ 30187 h 4223666"/>
                <a:gd name="connsiteX80" fmla="*/ 1351132 w 1351132"/>
                <a:gd name="connsiteY80" fmla="*/ 20830 h 4223666"/>
                <a:gd name="connsiteX81" fmla="*/ 1262235 w 1351132"/>
                <a:gd name="connsiteY81" fmla="*/ 30187 h 4223666"/>
                <a:gd name="connsiteX0" fmla="*/ 1262235 w 1351132"/>
                <a:gd name="connsiteY0" fmla="*/ 30187 h 4223666"/>
                <a:gd name="connsiteX1" fmla="*/ 1236501 w 1351132"/>
                <a:gd name="connsiteY1" fmla="*/ 44224 h 4223666"/>
                <a:gd name="connsiteX2" fmla="*/ 630597 w 1351132"/>
                <a:gd name="connsiteY2" fmla="*/ 79315 h 4223666"/>
                <a:gd name="connsiteX3" fmla="*/ 595506 w 1351132"/>
                <a:gd name="connsiteY3" fmla="*/ 100369 h 4223666"/>
                <a:gd name="connsiteX4" fmla="*/ 66802 w 1351132"/>
                <a:gd name="connsiteY4" fmla="*/ 364721 h 4223666"/>
                <a:gd name="connsiteX5" fmla="*/ 48087 w 1351132"/>
                <a:gd name="connsiteY5" fmla="*/ 411509 h 4223666"/>
                <a:gd name="connsiteX6" fmla="*/ 48087 w 1351132"/>
                <a:gd name="connsiteY6" fmla="*/ 481691 h 4223666"/>
                <a:gd name="connsiteX7" fmla="*/ 31711 w 1351132"/>
                <a:gd name="connsiteY7" fmla="*/ 540176 h 4223666"/>
                <a:gd name="connsiteX8" fmla="*/ 12996 w 1351132"/>
                <a:gd name="connsiteY8" fmla="*/ 650128 h 4223666"/>
                <a:gd name="connsiteX9" fmla="*/ 52765 w 1351132"/>
                <a:gd name="connsiteY9" fmla="*/ 696916 h 4223666"/>
                <a:gd name="connsiteX10" fmla="*/ 80838 w 1351132"/>
                <a:gd name="connsiteY10" fmla="*/ 762419 h 4223666"/>
                <a:gd name="connsiteX11" fmla="*/ 73820 w 1351132"/>
                <a:gd name="connsiteY11" fmla="*/ 1043147 h 4223666"/>
                <a:gd name="connsiteX12" fmla="*/ 71481 w 1351132"/>
                <a:gd name="connsiteY12" fmla="*/ 1057183 h 4223666"/>
                <a:gd name="connsiteX13" fmla="*/ 71481 w 1351132"/>
                <a:gd name="connsiteY13" fmla="*/ 1316857 h 4223666"/>
                <a:gd name="connsiteX14" fmla="*/ 66802 w 1351132"/>
                <a:gd name="connsiteY14" fmla="*/ 1461900 h 4223666"/>
                <a:gd name="connsiteX15" fmla="*/ 90196 w 1351132"/>
                <a:gd name="connsiteY15" fmla="*/ 1670106 h 4223666"/>
                <a:gd name="connsiteX16" fmla="*/ 113590 w 1351132"/>
                <a:gd name="connsiteY16" fmla="*/ 1808131 h 4223666"/>
                <a:gd name="connsiteX17" fmla="*/ 144002 w 1351132"/>
                <a:gd name="connsiteY17" fmla="*/ 1978907 h 4223666"/>
                <a:gd name="connsiteX18" fmla="*/ 167396 w 1351132"/>
                <a:gd name="connsiteY18" fmla="*/ 2266653 h 4223666"/>
                <a:gd name="connsiteX19" fmla="*/ 155699 w 1351132"/>
                <a:gd name="connsiteY19" fmla="*/ 2290047 h 4223666"/>
                <a:gd name="connsiteX20" fmla="*/ 165056 w 1351132"/>
                <a:gd name="connsiteY20" fmla="*/ 2451466 h 4223666"/>
                <a:gd name="connsiteX21" fmla="*/ 172075 w 1351132"/>
                <a:gd name="connsiteY21" fmla="*/ 2502932 h 4223666"/>
                <a:gd name="connsiteX22" fmla="*/ 129965 w 1351132"/>
                <a:gd name="connsiteY22" fmla="*/ 2647975 h 4223666"/>
                <a:gd name="connsiteX23" fmla="*/ 129965 w 1351132"/>
                <a:gd name="connsiteY23" fmla="*/ 2662012 h 4223666"/>
                <a:gd name="connsiteX24" fmla="*/ 132305 w 1351132"/>
                <a:gd name="connsiteY24" fmla="*/ 2860861 h 4223666"/>
                <a:gd name="connsiteX25" fmla="*/ 118268 w 1351132"/>
                <a:gd name="connsiteY25" fmla="*/ 3108837 h 4223666"/>
                <a:gd name="connsiteX26" fmla="*/ 115929 w 1351132"/>
                <a:gd name="connsiteY26" fmla="*/ 3118194 h 4223666"/>
                <a:gd name="connsiteX27" fmla="*/ 106571 w 1351132"/>
                <a:gd name="connsiteY27" fmla="*/ 3370850 h 4223666"/>
                <a:gd name="connsiteX28" fmla="*/ 108911 w 1351132"/>
                <a:gd name="connsiteY28" fmla="*/ 3604790 h 4223666"/>
                <a:gd name="connsiteX29" fmla="*/ 151020 w 1351132"/>
                <a:gd name="connsiteY29" fmla="*/ 3965057 h 4223666"/>
                <a:gd name="connsiteX30" fmla="*/ 183772 w 1351132"/>
                <a:gd name="connsiteY30" fmla="*/ 4154548 h 4223666"/>
                <a:gd name="connsiteX31" fmla="*/ 232899 w 1351132"/>
                <a:gd name="connsiteY31" fmla="*/ 4213033 h 4223666"/>
                <a:gd name="connsiteX32" fmla="*/ 256293 w 1351132"/>
                <a:gd name="connsiteY32" fmla="*/ 4222391 h 4223666"/>
                <a:gd name="connsiteX33" fmla="*/ 331154 w 1351132"/>
                <a:gd name="connsiteY33" fmla="*/ 4213033 h 4223666"/>
                <a:gd name="connsiteX34" fmla="*/ 530003 w 1351132"/>
                <a:gd name="connsiteY34" fmla="*/ 4201336 h 4223666"/>
                <a:gd name="connsiteX35" fmla="*/ 581470 w 1351132"/>
                <a:gd name="connsiteY35" fmla="*/ 4191979 h 4223666"/>
                <a:gd name="connsiteX36" fmla="*/ 597845 w 1351132"/>
                <a:gd name="connsiteY36" fmla="*/ 4156888 h 4223666"/>
                <a:gd name="connsiteX37" fmla="*/ 593167 w 1351132"/>
                <a:gd name="connsiteY37" fmla="*/ 3829372 h 4223666"/>
                <a:gd name="connsiteX38" fmla="*/ 567433 w 1351132"/>
                <a:gd name="connsiteY38" fmla="*/ 3506535 h 4223666"/>
                <a:gd name="connsiteX39" fmla="*/ 562754 w 1351132"/>
                <a:gd name="connsiteY39" fmla="*/ 3424656 h 4223666"/>
                <a:gd name="connsiteX40" fmla="*/ 579130 w 1351132"/>
                <a:gd name="connsiteY40" fmla="*/ 2764945 h 4223666"/>
                <a:gd name="connsiteX41" fmla="*/ 623579 w 1351132"/>
                <a:gd name="connsiteY41" fmla="*/ 2414035 h 4223666"/>
                <a:gd name="connsiteX42" fmla="*/ 653991 w 1351132"/>
                <a:gd name="connsiteY42" fmla="*/ 1962531 h 4223666"/>
                <a:gd name="connsiteX43" fmla="*/ 728852 w 1351132"/>
                <a:gd name="connsiteY43" fmla="*/ 1766197 h 4223666"/>
                <a:gd name="connsiteX44" fmla="*/ 703118 w 1351132"/>
                <a:gd name="connsiteY44" fmla="*/ 1934458 h 4223666"/>
                <a:gd name="connsiteX45" fmla="*/ 726512 w 1351132"/>
                <a:gd name="connsiteY45" fmla="*/ 2166059 h 4223666"/>
                <a:gd name="connsiteX46" fmla="*/ 742888 w 1351132"/>
                <a:gd name="connsiteY46" fmla="*/ 2292386 h 4223666"/>
                <a:gd name="connsiteX47" fmla="*/ 752246 w 1351132"/>
                <a:gd name="connsiteY47" fmla="*/ 2671369 h 4223666"/>
                <a:gd name="connsiteX48" fmla="*/ 705458 w 1351132"/>
                <a:gd name="connsiteY48" fmla="*/ 3071406 h 4223666"/>
                <a:gd name="connsiteX49" fmla="*/ 712476 w 1351132"/>
                <a:gd name="connsiteY49" fmla="*/ 3604790 h 4223666"/>
                <a:gd name="connsiteX50" fmla="*/ 714815 w 1351132"/>
                <a:gd name="connsiteY50" fmla="*/ 3726438 h 4223666"/>
                <a:gd name="connsiteX51" fmla="*/ 717155 w 1351132"/>
                <a:gd name="connsiteY51" fmla="*/ 4009506 h 4223666"/>
                <a:gd name="connsiteX52" fmla="*/ 724173 w 1351132"/>
                <a:gd name="connsiteY52" fmla="*/ 4142851 h 4223666"/>
                <a:gd name="connsiteX53" fmla="*/ 749906 w 1351132"/>
                <a:gd name="connsiteY53" fmla="*/ 4163906 h 4223666"/>
                <a:gd name="connsiteX54" fmla="*/ 1002561 w 1351132"/>
                <a:gd name="connsiteY54" fmla="*/ 4168585 h 4223666"/>
                <a:gd name="connsiteX55" fmla="*/ 1154622 w 1351132"/>
                <a:gd name="connsiteY55" fmla="*/ 4100742 h 4223666"/>
                <a:gd name="connsiteX56" fmla="*/ 1168659 w 1351132"/>
                <a:gd name="connsiteY56" fmla="*/ 4028221 h 4223666"/>
                <a:gd name="connsiteX57" fmla="*/ 1142925 w 1351132"/>
                <a:gd name="connsiteY57" fmla="*/ 3845748 h 4223666"/>
                <a:gd name="connsiteX58" fmla="*/ 1128889 w 1351132"/>
                <a:gd name="connsiteY58" fmla="*/ 3714741 h 4223666"/>
                <a:gd name="connsiteX59" fmla="*/ 1131228 w 1351132"/>
                <a:gd name="connsiteY59" fmla="*/ 3567359 h 4223666"/>
                <a:gd name="connsiteX60" fmla="*/ 1114853 w 1351132"/>
                <a:gd name="connsiteY60" fmla="*/ 3361492 h 4223666"/>
                <a:gd name="connsiteX61" fmla="*/ 1152283 w 1351132"/>
                <a:gd name="connsiteY61" fmla="*/ 2949758 h 4223666"/>
                <a:gd name="connsiteX62" fmla="*/ 1215447 w 1351132"/>
                <a:gd name="connsiteY62" fmla="*/ 2708800 h 4223666"/>
                <a:gd name="connsiteX63" fmla="*/ 1231823 w 1351132"/>
                <a:gd name="connsiteY63" fmla="*/ 2612884 h 4223666"/>
                <a:gd name="connsiteX64" fmla="*/ 1231823 w 1351132"/>
                <a:gd name="connsiteY64" fmla="*/ 2535684 h 4223666"/>
                <a:gd name="connsiteX65" fmla="*/ 1259895 w 1351132"/>
                <a:gd name="connsiteY65" fmla="*/ 2166059 h 4223666"/>
                <a:gd name="connsiteX66" fmla="*/ 1259895 w 1351132"/>
                <a:gd name="connsiteY66" fmla="*/ 2149683 h 4223666"/>
                <a:gd name="connsiteX67" fmla="*/ 1271592 w 1351132"/>
                <a:gd name="connsiteY67" fmla="*/ 1606942 h 4223666"/>
                <a:gd name="connsiteX68" fmla="*/ 1138247 w 1351132"/>
                <a:gd name="connsiteY68" fmla="*/ 855995 h 4223666"/>
                <a:gd name="connsiteX69" fmla="*/ 1159301 w 1351132"/>
                <a:gd name="connsiteY69" fmla="*/ 671183 h 4223666"/>
                <a:gd name="connsiteX70" fmla="*/ 1147604 w 1351132"/>
                <a:gd name="connsiteY70" fmla="*/ 432564 h 4223666"/>
                <a:gd name="connsiteX71" fmla="*/ 1259895 w 1351132"/>
                <a:gd name="connsiteY71" fmla="*/ 409170 h 4223666"/>
                <a:gd name="connsiteX72" fmla="*/ 1250538 w 1351132"/>
                <a:gd name="connsiteY72" fmla="*/ 392794 h 4223666"/>
                <a:gd name="connsiteX73" fmla="*/ 1229483 w 1351132"/>
                <a:gd name="connsiteY73" fmla="*/ 392794 h 4223666"/>
                <a:gd name="connsiteX74" fmla="*/ 1135907 w 1351132"/>
                <a:gd name="connsiteY74" fmla="*/ 324952 h 4223666"/>
                <a:gd name="connsiteX75" fmla="*/ 1126550 w 1351132"/>
                <a:gd name="connsiteY75" fmla="*/ 271145 h 4223666"/>
                <a:gd name="connsiteX76" fmla="*/ 1133568 w 1351132"/>
                <a:gd name="connsiteY76" fmla="*/ 193945 h 4223666"/>
                <a:gd name="connsiteX77" fmla="*/ 1271592 w 1351132"/>
                <a:gd name="connsiteY77" fmla="*/ 107388 h 4223666"/>
                <a:gd name="connsiteX78" fmla="*/ 1311362 w 1351132"/>
                <a:gd name="connsiteY78" fmla="*/ 34866 h 4223666"/>
                <a:gd name="connsiteX79" fmla="*/ 1339435 w 1351132"/>
                <a:gd name="connsiteY79" fmla="*/ 30187 h 4223666"/>
                <a:gd name="connsiteX80" fmla="*/ 1351132 w 1351132"/>
                <a:gd name="connsiteY80" fmla="*/ 20830 h 4223666"/>
                <a:gd name="connsiteX81" fmla="*/ 1262235 w 1351132"/>
                <a:gd name="connsiteY81" fmla="*/ 30187 h 4223666"/>
                <a:gd name="connsiteX0" fmla="*/ 1262235 w 1351132"/>
                <a:gd name="connsiteY0" fmla="*/ 30187 h 4223666"/>
                <a:gd name="connsiteX1" fmla="*/ 1236501 w 1351132"/>
                <a:gd name="connsiteY1" fmla="*/ 44224 h 4223666"/>
                <a:gd name="connsiteX2" fmla="*/ 630597 w 1351132"/>
                <a:gd name="connsiteY2" fmla="*/ 79315 h 4223666"/>
                <a:gd name="connsiteX3" fmla="*/ 595506 w 1351132"/>
                <a:gd name="connsiteY3" fmla="*/ 100369 h 4223666"/>
                <a:gd name="connsiteX4" fmla="*/ 66802 w 1351132"/>
                <a:gd name="connsiteY4" fmla="*/ 364721 h 4223666"/>
                <a:gd name="connsiteX5" fmla="*/ 48087 w 1351132"/>
                <a:gd name="connsiteY5" fmla="*/ 411509 h 4223666"/>
                <a:gd name="connsiteX6" fmla="*/ 48087 w 1351132"/>
                <a:gd name="connsiteY6" fmla="*/ 481691 h 4223666"/>
                <a:gd name="connsiteX7" fmla="*/ 31711 w 1351132"/>
                <a:gd name="connsiteY7" fmla="*/ 540176 h 4223666"/>
                <a:gd name="connsiteX8" fmla="*/ 12996 w 1351132"/>
                <a:gd name="connsiteY8" fmla="*/ 650128 h 4223666"/>
                <a:gd name="connsiteX9" fmla="*/ 52765 w 1351132"/>
                <a:gd name="connsiteY9" fmla="*/ 696916 h 4223666"/>
                <a:gd name="connsiteX10" fmla="*/ 80838 w 1351132"/>
                <a:gd name="connsiteY10" fmla="*/ 762419 h 4223666"/>
                <a:gd name="connsiteX11" fmla="*/ 73820 w 1351132"/>
                <a:gd name="connsiteY11" fmla="*/ 1043147 h 4223666"/>
                <a:gd name="connsiteX12" fmla="*/ 71481 w 1351132"/>
                <a:gd name="connsiteY12" fmla="*/ 1057183 h 4223666"/>
                <a:gd name="connsiteX13" fmla="*/ 71481 w 1351132"/>
                <a:gd name="connsiteY13" fmla="*/ 1316857 h 4223666"/>
                <a:gd name="connsiteX14" fmla="*/ 66802 w 1351132"/>
                <a:gd name="connsiteY14" fmla="*/ 1461900 h 4223666"/>
                <a:gd name="connsiteX15" fmla="*/ 90196 w 1351132"/>
                <a:gd name="connsiteY15" fmla="*/ 1670106 h 4223666"/>
                <a:gd name="connsiteX16" fmla="*/ 113590 w 1351132"/>
                <a:gd name="connsiteY16" fmla="*/ 1808131 h 4223666"/>
                <a:gd name="connsiteX17" fmla="*/ 144002 w 1351132"/>
                <a:gd name="connsiteY17" fmla="*/ 1978907 h 4223666"/>
                <a:gd name="connsiteX18" fmla="*/ 167396 w 1351132"/>
                <a:gd name="connsiteY18" fmla="*/ 2266653 h 4223666"/>
                <a:gd name="connsiteX19" fmla="*/ 155699 w 1351132"/>
                <a:gd name="connsiteY19" fmla="*/ 2290047 h 4223666"/>
                <a:gd name="connsiteX20" fmla="*/ 165056 w 1351132"/>
                <a:gd name="connsiteY20" fmla="*/ 2451466 h 4223666"/>
                <a:gd name="connsiteX21" fmla="*/ 172075 w 1351132"/>
                <a:gd name="connsiteY21" fmla="*/ 2502932 h 4223666"/>
                <a:gd name="connsiteX22" fmla="*/ 129965 w 1351132"/>
                <a:gd name="connsiteY22" fmla="*/ 2647975 h 4223666"/>
                <a:gd name="connsiteX23" fmla="*/ 129965 w 1351132"/>
                <a:gd name="connsiteY23" fmla="*/ 2662012 h 4223666"/>
                <a:gd name="connsiteX24" fmla="*/ 132305 w 1351132"/>
                <a:gd name="connsiteY24" fmla="*/ 2860861 h 4223666"/>
                <a:gd name="connsiteX25" fmla="*/ 118268 w 1351132"/>
                <a:gd name="connsiteY25" fmla="*/ 3108837 h 4223666"/>
                <a:gd name="connsiteX26" fmla="*/ 115929 w 1351132"/>
                <a:gd name="connsiteY26" fmla="*/ 3118194 h 4223666"/>
                <a:gd name="connsiteX27" fmla="*/ 106571 w 1351132"/>
                <a:gd name="connsiteY27" fmla="*/ 3370850 h 4223666"/>
                <a:gd name="connsiteX28" fmla="*/ 108911 w 1351132"/>
                <a:gd name="connsiteY28" fmla="*/ 3604790 h 4223666"/>
                <a:gd name="connsiteX29" fmla="*/ 151020 w 1351132"/>
                <a:gd name="connsiteY29" fmla="*/ 3965057 h 4223666"/>
                <a:gd name="connsiteX30" fmla="*/ 183772 w 1351132"/>
                <a:gd name="connsiteY30" fmla="*/ 4154548 h 4223666"/>
                <a:gd name="connsiteX31" fmla="*/ 232899 w 1351132"/>
                <a:gd name="connsiteY31" fmla="*/ 4213033 h 4223666"/>
                <a:gd name="connsiteX32" fmla="*/ 256293 w 1351132"/>
                <a:gd name="connsiteY32" fmla="*/ 4222391 h 4223666"/>
                <a:gd name="connsiteX33" fmla="*/ 331154 w 1351132"/>
                <a:gd name="connsiteY33" fmla="*/ 4213033 h 4223666"/>
                <a:gd name="connsiteX34" fmla="*/ 530003 w 1351132"/>
                <a:gd name="connsiteY34" fmla="*/ 4201336 h 4223666"/>
                <a:gd name="connsiteX35" fmla="*/ 581470 w 1351132"/>
                <a:gd name="connsiteY35" fmla="*/ 4191979 h 4223666"/>
                <a:gd name="connsiteX36" fmla="*/ 597845 w 1351132"/>
                <a:gd name="connsiteY36" fmla="*/ 4156888 h 4223666"/>
                <a:gd name="connsiteX37" fmla="*/ 593167 w 1351132"/>
                <a:gd name="connsiteY37" fmla="*/ 3829372 h 4223666"/>
                <a:gd name="connsiteX38" fmla="*/ 567433 w 1351132"/>
                <a:gd name="connsiteY38" fmla="*/ 3506535 h 4223666"/>
                <a:gd name="connsiteX39" fmla="*/ 562754 w 1351132"/>
                <a:gd name="connsiteY39" fmla="*/ 3424656 h 4223666"/>
                <a:gd name="connsiteX40" fmla="*/ 579130 w 1351132"/>
                <a:gd name="connsiteY40" fmla="*/ 2764945 h 4223666"/>
                <a:gd name="connsiteX41" fmla="*/ 623579 w 1351132"/>
                <a:gd name="connsiteY41" fmla="*/ 2414035 h 4223666"/>
                <a:gd name="connsiteX42" fmla="*/ 653991 w 1351132"/>
                <a:gd name="connsiteY42" fmla="*/ 1962531 h 4223666"/>
                <a:gd name="connsiteX43" fmla="*/ 728852 w 1351132"/>
                <a:gd name="connsiteY43" fmla="*/ 1766197 h 4223666"/>
                <a:gd name="connsiteX44" fmla="*/ 745403 w 1351132"/>
                <a:gd name="connsiteY44" fmla="*/ 1923886 h 4223666"/>
                <a:gd name="connsiteX45" fmla="*/ 726512 w 1351132"/>
                <a:gd name="connsiteY45" fmla="*/ 2166059 h 4223666"/>
                <a:gd name="connsiteX46" fmla="*/ 742888 w 1351132"/>
                <a:gd name="connsiteY46" fmla="*/ 2292386 h 4223666"/>
                <a:gd name="connsiteX47" fmla="*/ 752246 w 1351132"/>
                <a:gd name="connsiteY47" fmla="*/ 2671369 h 4223666"/>
                <a:gd name="connsiteX48" fmla="*/ 705458 w 1351132"/>
                <a:gd name="connsiteY48" fmla="*/ 3071406 h 4223666"/>
                <a:gd name="connsiteX49" fmla="*/ 712476 w 1351132"/>
                <a:gd name="connsiteY49" fmla="*/ 3604790 h 4223666"/>
                <a:gd name="connsiteX50" fmla="*/ 714815 w 1351132"/>
                <a:gd name="connsiteY50" fmla="*/ 3726438 h 4223666"/>
                <a:gd name="connsiteX51" fmla="*/ 717155 w 1351132"/>
                <a:gd name="connsiteY51" fmla="*/ 4009506 h 4223666"/>
                <a:gd name="connsiteX52" fmla="*/ 724173 w 1351132"/>
                <a:gd name="connsiteY52" fmla="*/ 4142851 h 4223666"/>
                <a:gd name="connsiteX53" fmla="*/ 749906 w 1351132"/>
                <a:gd name="connsiteY53" fmla="*/ 4163906 h 4223666"/>
                <a:gd name="connsiteX54" fmla="*/ 1002561 w 1351132"/>
                <a:gd name="connsiteY54" fmla="*/ 4168585 h 4223666"/>
                <a:gd name="connsiteX55" fmla="*/ 1154622 w 1351132"/>
                <a:gd name="connsiteY55" fmla="*/ 4100742 h 4223666"/>
                <a:gd name="connsiteX56" fmla="*/ 1168659 w 1351132"/>
                <a:gd name="connsiteY56" fmla="*/ 4028221 h 4223666"/>
                <a:gd name="connsiteX57" fmla="*/ 1142925 w 1351132"/>
                <a:gd name="connsiteY57" fmla="*/ 3845748 h 4223666"/>
                <a:gd name="connsiteX58" fmla="*/ 1128889 w 1351132"/>
                <a:gd name="connsiteY58" fmla="*/ 3714741 h 4223666"/>
                <a:gd name="connsiteX59" fmla="*/ 1131228 w 1351132"/>
                <a:gd name="connsiteY59" fmla="*/ 3567359 h 4223666"/>
                <a:gd name="connsiteX60" fmla="*/ 1114853 w 1351132"/>
                <a:gd name="connsiteY60" fmla="*/ 3361492 h 4223666"/>
                <a:gd name="connsiteX61" fmla="*/ 1152283 w 1351132"/>
                <a:gd name="connsiteY61" fmla="*/ 2949758 h 4223666"/>
                <a:gd name="connsiteX62" fmla="*/ 1215447 w 1351132"/>
                <a:gd name="connsiteY62" fmla="*/ 2708800 h 4223666"/>
                <a:gd name="connsiteX63" fmla="*/ 1231823 w 1351132"/>
                <a:gd name="connsiteY63" fmla="*/ 2612884 h 4223666"/>
                <a:gd name="connsiteX64" fmla="*/ 1231823 w 1351132"/>
                <a:gd name="connsiteY64" fmla="*/ 2535684 h 4223666"/>
                <a:gd name="connsiteX65" fmla="*/ 1259895 w 1351132"/>
                <a:gd name="connsiteY65" fmla="*/ 2166059 h 4223666"/>
                <a:gd name="connsiteX66" fmla="*/ 1259895 w 1351132"/>
                <a:gd name="connsiteY66" fmla="*/ 2149683 h 4223666"/>
                <a:gd name="connsiteX67" fmla="*/ 1271592 w 1351132"/>
                <a:gd name="connsiteY67" fmla="*/ 1606942 h 4223666"/>
                <a:gd name="connsiteX68" fmla="*/ 1138247 w 1351132"/>
                <a:gd name="connsiteY68" fmla="*/ 855995 h 4223666"/>
                <a:gd name="connsiteX69" fmla="*/ 1159301 w 1351132"/>
                <a:gd name="connsiteY69" fmla="*/ 671183 h 4223666"/>
                <a:gd name="connsiteX70" fmla="*/ 1147604 w 1351132"/>
                <a:gd name="connsiteY70" fmla="*/ 432564 h 4223666"/>
                <a:gd name="connsiteX71" fmla="*/ 1259895 w 1351132"/>
                <a:gd name="connsiteY71" fmla="*/ 409170 h 4223666"/>
                <a:gd name="connsiteX72" fmla="*/ 1250538 w 1351132"/>
                <a:gd name="connsiteY72" fmla="*/ 392794 h 4223666"/>
                <a:gd name="connsiteX73" fmla="*/ 1229483 w 1351132"/>
                <a:gd name="connsiteY73" fmla="*/ 392794 h 4223666"/>
                <a:gd name="connsiteX74" fmla="*/ 1135907 w 1351132"/>
                <a:gd name="connsiteY74" fmla="*/ 324952 h 4223666"/>
                <a:gd name="connsiteX75" fmla="*/ 1126550 w 1351132"/>
                <a:gd name="connsiteY75" fmla="*/ 271145 h 4223666"/>
                <a:gd name="connsiteX76" fmla="*/ 1133568 w 1351132"/>
                <a:gd name="connsiteY76" fmla="*/ 193945 h 4223666"/>
                <a:gd name="connsiteX77" fmla="*/ 1271592 w 1351132"/>
                <a:gd name="connsiteY77" fmla="*/ 107388 h 4223666"/>
                <a:gd name="connsiteX78" fmla="*/ 1311362 w 1351132"/>
                <a:gd name="connsiteY78" fmla="*/ 34866 h 4223666"/>
                <a:gd name="connsiteX79" fmla="*/ 1339435 w 1351132"/>
                <a:gd name="connsiteY79" fmla="*/ 30187 h 4223666"/>
                <a:gd name="connsiteX80" fmla="*/ 1351132 w 1351132"/>
                <a:gd name="connsiteY80" fmla="*/ 20830 h 4223666"/>
                <a:gd name="connsiteX81" fmla="*/ 1262235 w 1351132"/>
                <a:gd name="connsiteY81" fmla="*/ 30187 h 4223666"/>
                <a:gd name="connsiteX0" fmla="*/ 1262235 w 1351132"/>
                <a:gd name="connsiteY0" fmla="*/ 30187 h 4223666"/>
                <a:gd name="connsiteX1" fmla="*/ 1236501 w 1351132"/>
                <a:gd name="connsiteY1" fmla="*/ 44224 h 4223666"/>
                <a:gd name="connsiteX2" fmla="*/ 630597 w 1351132"/>
                <a:gd name="connsiteY2" fmla="*/ 79315 h 4223666"/>
                <a:gd name="connsiteX3" fmla="*/ 595506 w 1351132"/>
                <a:gd name="connsiteY3" fmla="*/ 100369 h 4223666"/>
                <a:gd name="connsiteX4" fmla="*/ 66802 w 1351132"/>
                <a:gd name="connsiteY4" fmla="*/ 364721 h 4223666"/>
                <a:gd name="connsiteX5" fmla="*/ 48087 w 1351132"/>
                <a:gd name="connsiteY5" fmla="*/ 411509 h 4223666"/>
                <a:gd name="connsiteX6" fmla="*/ 48087 w 1351132"/>
                <a:gd name="connsiteY6" fmla="*/ 481691 h 4223666"/>
                <a:gd name="connsiteX7" fmla="*/ 31711 w 1351132"/>
                <a:gd name="connsiteY7" fmla="*/ 540176 h 4223666"/>
                <a:gd name="connsiteX8" fmla="*/ 12996 w 1351132"/>
                <a:gd name="connsiteY8" fmla="*/ 650128 h 4223666"/>
                <a:gd name="connsiteX9" fmla="*/ 52765 w 1351132"/>
                <a:gd name="connsiteY9" fmla="*/ 696916 h 4223666"/>
                <a:gd name="connsiteX10" fmla="*/ 80838 w 1351132"/>
                <a:gd name="connsiteY10" fmla="*/ 762419 h 4223666"/>
                <a:gd name="connsiteX11" fmla="*/ 73820 w 1351132"/>
                <a:gd name="connsiteY11" fmla="*/ 1043147 h 4223666"/>
                <a:gd name="connsiteX12" fmla="*/ 71481 w 1351132"/>
                <a:gd name="connsiteY12" fmla="*/ 1057183 h 4223666"/>
                <a:gd name="connsiteX13" fmla="*/ 71481 w 1351132"/>
                <a:gd name="connsiteY13" fmla="*/ 1316857 h 4223666"/>
                <a:gd name="connsiteX14" fmla="*/ 66802 w 1351132"/>
                <a:gd name="connsiteY14" fmla="*/ 1461900 h 4223666"/>
                <a:gd name="connsiteX15" fmla="*/ 90196 w 1351132"/>
                <a:gd name="connsiteY15" fmla="*/ 1670106 h 4223666"/>
                <a:gd name="connsiteX16" fmla="*/ 113590 w 1351132"/>
                <a:gd name="connsiteY16" fmla="*/ 1808131 h 4223666"/>
                <a:gd name="connsiteX17" fmla="*/ 144002 w 1351132"/>
                <a:gd name="connsiteY17" fmla="*/ 1978907 h 4223666"/>
                <a:gd name="connsiteX18" fmla="*/ 167396 w 1351132"/>
                <a:gd name="connsiteY18" fmla="*/ 2266653 h 4223666"/>
                <a:gd name="connsiteX19" fmla="*/ 155699 w 1351132"/>
                <a:gd name="connsiteY19" fmla="*/ 2290047 h 4223666"/>
                <a:gd name="connsiteX20" fmla="*/ 165056 w 1351132"/>
                <a:gd name="connsiteY20" fmla="*/ 2451466 h 4223666"/>
                <a:gd name="connsiteX21" fmla="*/ 172075 w 1351132"/>
                <a:gd name="connsiteY21" fmla="*/ 2502932 h 4223666"/>
                <a:gd name="connsiteX22" fmla="*/ 129965 w 1351132"/>
                <a:gd name="connsiteY22" fmla="*/ 2647975 h 4223666"/>
                <a:gd name="connsiteX23" fmla="*/ 129965 w 1351132"/>
                <a:gd name="connsiteY23" fmla="*/ 2662012 h 4223666"/>
                <a:gd name="connsiteX24" fmla="*/ 132305 w 1351132"/>
                <a:gd name="connsiteY24" fmla="*/ 2860861 h 4223666"/>
                <a:gd name="connsiteX25" fmla="*/ 118268 w 1351132"/>
                <a:gd name="connsiteY25" fmla="*/ 3108837 h 4223666"/>
                <a:gd name="connsiteX26" fmla="*/ 115929 w 1351132"/>
                <a:gd name="connsiteY26" fmla="*/ 3118194 h 4223666"/>
                <a:gd name="connsiteX27" fmla="*/ 106571 w 1351132"/>
                <a:gd name="connsiteY27" fmla="*/ 3370850 h 4223666"/>
                <a:gd name="connsiteX28" fmla="*/ 108911 w 1351132"/>
                <a:gd name="connsiteY28" fmla="*/ 3604790 h 4223666"/>
                <a:gd name="connsiteX29" fmla="*/ 151020 w 1351132"/>
                <a:gd name="connsiteY29" fmla="*/ 3965057 h 4223666"/>
                <a:gd name="connsiteX30" fmla="*/ 183772 w 1351132"/>
                <a:gd name="connsiteY30" fmla="*/ 4154548 h 4223666"/>
                <a:gd name="connsiteX31" fmla="*/ 232899 w 1351132"/>
                <a:gd name="connsiteY31" fmla="*/ 4213033 h 4223666"/>
                <a:gd name="connsiteX32" fmla="*/ 256293 w 1351132"/>
                <a:gd name="connsiteY32" fmla="*/ 4222391 h 4223666"/>
                <a:gd name="connsiteX33" fmla="*/ 331154 w 1351132"/>
                <a:gd name="connsiteY33" fmla="*/ 4213033 h 4223666"/>
                <a:gd name="connsiteX34" fmla="*/ 530003 w 1351132"/>
                <a:gd name="connsiteY34" fmla="*/ 4201336 h 4223666"/>
                <a:gd name="connsiteX35" fmla="*/ 581470 w 1351132"/>
                <a:gd name="connsiteY35" fmla="*/ 4191979 h 4223666"/>
                <a:gd name="connsiteX36" fmla="*/ 597845 w 1351132"/>
                <a:gd name="connsiteY36" fmla="*/ 4156888 h 4223666"/>
                <a:gd name="connsiteX37" fmla="*/ 593167 w 1351132"/>
                <a:gd name="connsiteY37" fmla="*/ 3829372 h 4223666"/>
                <a:gd name="connsiteX38" fmla="*/ 567433 w 1351132"/>
                <a:gd name="connsiteY38" fmla="*/ 3506535 h 4223666"/>
                <a:gd name="connsiteX39" fmla="*/ 562754 w 1351132"/>
                <a:gd name="connsiteY39" fmla="*/ 3424656 h 4223666"/>
                <a:gd name="connsiteX40" fmla="*/ 579130 w 1351132"/>
                <a:gd name="connsiteY40" fmla="*/ 2764945 h 4223666"/>
                <a:gd name="connsiteX41" fmla="*/ 623579 w 1351132"/>
                <a:gd name="connsiteY41" fmla="*/ 2414035 h 4223666"/>
                <a:gd name="connsiteX42" fmla="*/ 706848 w 1351132"/>
                <a:gd name="connsiteY42" fmla="*/ 1867388 h 4223666"/>
                <a:gd name="connsiteX43" fmla="*/ 728852 w 1351132"/>
                <a:gd name="connsiteY43" fmla="*/ 1766197 h 4223666"/>
                <a:gd name="connsiteX44" fmla="*/ 745403 w 1351132"/>
                <a:gd name="connsiteY44" fmla="*/ 1923886 h 4223666"/>
                <a:gd name="connsiteX45" fmla="*/ 726512 w 1351132"/>
                <a:gd name="connsiteY45" fmla="*/ 2166059 h 4223666"/>
                <a:gd name="connsiteX46" fmla="*/ 742888 w 1351132"/>
                <a:gd name="connsiteY46" fmla="*/ 2292386 h 4223666"/>
                <a:gd name="connsiteX47" fmla="*/ 752246 w 1351132"/>
                <a:gd name="connsiteY47" fmla="*/ 2671369 h 4223666"/>
                <a:gd name="connsiteX48" fmla="*/ 705458 w 1351132"/>
                <a:gd name="connsiteY48" fmla="*/ 3071406 h 4223666"/>
                <a:gd name="connsiteX49" fmla="*/ 712476 w 1351132"/>
                <a:gd name="connsiteY49" fmla="*/ 3604790 h 4223666"/>
                <a:gd name="connsiteX50" fmla="*/ 714815 w 1351132"/>
                <a:gd name="connsiteY50" fmla="*/ 3726438 h 4223666"/>
                <a:gd name="connsiteX51" fmla="*/ 717155 w 1351132"/>
                <a:gd name="connsiteY51" fmla="*/ 4009506 h 4223666"/>
                <a:gd name="connsiteX52" fmla="*/ 724173 w 1351132"/>
                <a:gd name="connsiteY52" fmla="*/ 4142851 h 4223666"/>
                <a:gd name="connsiteX53" fmla="*/ 749906 w 1351132"/>
                <a:gd name="connsiteY53" fmla="*/ 4163906 h 4223666"/>
                <a:gd name="connsiteX54" fmla="*/ 1002561 w 1351132"/>
                <a:gd name="connsiteY54" fmla="*/ 4168585 h 4223666"/>
                <a:gd name="connsiteX55" fmla="*/ 1154622 w 1351132"/>
                <a:gd name="connsiteY55" fmla="*/ 4100742 h 4223666"/>
                <a:gd name="connsiteX56" fmla="*/ 1168659 w 1351132"/>
                <a:gd name="connsiteY56" fmla="*/ 4028221 h 4223666"/>
                <a:gd name="connsiteX57" fmla="*/ 1142925 w 1351132"/>
                <a:gd name="connsiteY57" fmla="*/ 3845748 h 4223666"/>
                <a:gd name="connsiteX58" fmla="*/ 1128889 w 1351132"/>
                <a:gd name="connsiteY58" fmla="*/ 3714741 h 4223666"/>
                <a:gd name="connsiteX59" fmla="*/ 1131228 w 1351132"/>
                <a:gd name="connsiteY59" fmla="*/ 3567359 h 4223666"/>
                <a:gd name="connsiteX60" fmla="*/ 1114853 w 1351132"/>
                <a:gd name="connsiteY60" fmla="*/ 3361492 h 4223666"/>
                <a:gd name="connsiteX61" fmla="*/ 1152283 w 1351132"/>
                <a:gd name="connsiteY61" fmla="*/ 2949758 h 4223666"/>
                <a:gd name="connsiteX62" fmla="*/ 1215447 w 1351132"/>
                <a:gd name="connsiteY62" fmla="*/ 2708800 h 4223666"/>
                <a:gd name="connsiteX63" fmla="*/ 1231823 w 1351132"/>
                <a:gd name="connsiteY63" fmla="*/ 2612884 h 4223666"/>
                <a:gd name="connsiteX64" fmla="*/ 1231823 w 1351132"/>
                <a:gd name="connsiteY64" fmla="*/ 2535684 h 4223666"/>
                <a:gd name="connsiteX65" fmla="*/ 1259895 w 1351132"/>
                <a:gd name="connsiteY65" fmla="*/ 2166059 h 4223666"/>
                <a:gd name="connsiteX66" fmla="*/ 1259895 w 1351132"/>
                <a:gd name="connsiteY66" fmla="*/ 2149683 h 4223666"/>
                <a:gd name="connsiteX67" fmla="*/ 1271592 w 1351132"/>
                <a:gd name="connsiteY67" fmla="*/ 1606942 h 4223666"/>
                <a:gd name="connsiteX68" fmla="*/ 1138247 w 1351132"/>
                <a:gd name="connsiteY68" fmla="*/ 855995 h 4223666"/>
                <a:gd name="connsiteX69" fmla="*/ 1159301 w 1351132"/>
                <a:gd name="connsiteY69" fmla="*/ 671183 h 4223666"/>
                <a:gd name="connsiteX70" fmla="*/ 1147604 w 1351132"/>
                <a:gd name="connsiteY70" fmla="*/ 432564 h 4223666"/>
                <a:gd name="connsiteX71" fmla="*/ 1259895 w 1351132"/>
                <a:gd name="connsiteY71" fmla="*/ 409170 h 4223666"/>
                <a:gd name="connsiteX72" fmla="*/ 1250538 w 1351132"/>
                <a:gd name="connsiteY72" fmla="*/ 392794 h 4223666"/>
                <a:gd name="connsiteX73" fmla="*/ 1229483 w 1351132"/>
                <a:gd name="connsiteY73" fmla="*/ 392794 h 4223666"/>
                <a:gd name="connsiteX74" fmla="*/ 1135907 w 1351132"/>
                <a:gd name="connsiteY74" fmla="*/ 324952 h 4223666"/>
                <a:gd name="connsiteX75" fmla="*/ 1126550 w 1351132"/>
                <a:gd name="connsiteY75" fmla="*/ 271145 h 4223666"/>
                <a:gd name="connsiteX76" fmla="*/ 1133568 w 1351132"/>
                <a:gd name="connsiteY76" fmla="*/ 193945 h 4223666"/>
                <a:gd name="connsiteX77" fmla="*/ 1271592 w 1351132"/>
                <a:gd name="connsiteY77" fmla="*/ 107388 h 4223666"/>
                <a:gd name="connsiteX78" fmla="*/ 1311362 w 1351132"/>
                <a:gd name="connsiteY78" fmla="*/ 34866 h 4223666"/>
                <a:gd name="connsiteX79" fmla="*/ 1339435 w 1351132"/>
                <a:gd name="connsiteY79" fmla="*/ 30187 h 4223666"/>
                <a:gd name="connsiteX80" fmla="*/ 1351132 w 1351132"/>
                <a:gd name="connsiteY80" fmla="*/ 20830 h 4223666"/>
                <a:gd name="connsiteX81" fmla="*/ 1262235 w 1351132"/>
                <a:gd name="connsiteY81" fmla="*/ 30187 h 4223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1351132" h="4223666">
                  <a:moveTo>
                    <a:pt x="1262235" y="30187"/>
                  </a:moveTo>
                  <a:cubicBezTo>
                    <a:pt x="1257556" y="39545"/>
                    <a:pt x="1248198" y="41884"/>
                    <a:pt x="1236501" y="44224"/>
                  </a:cubicBezTo>
                  <a:cubicBezTo>
                    <a:pt x="1133568" y="53581"/>
                    <a:pt x="637615" y="109727"/>
                    <a:pt x="630597" y="79315"/>
                  </a:cubicBezTo>
                  <a:cubicBezTo>
                    <a:pt x="623579" y="83994"/>
                    <a:pt x="609542" y="93351"/>
                    <a:pt x="595506" y="100369"/>
                  </a:cubicBezTo>
                  <a:cubicBezTo>
                    <a:pt x="427069" y="203303"/>
                    <a:pt x="263311" y="315594"/>
                    <a:pt x="66802" y="364721"/>
                  </a:cubicBezTo>
                  <a:cubicBezTo>
                    <a:pt x="45747" y="374079"/>
                    <a:pt x="55105" y="397473"/>
                    <a:pt x="48087" y="411509"/>
                  </a:cubicBezTo>
                  <a:cubicBezTo>
                    <a:pt x="41068" y="434903"/>
                    <a:pt x="36390" y="460637"/>
                    <a:pt x="48087" y="481691"/>
                  </a:cubicBezTo>
                  <a:cubicBezTo>
                    <a:pt x="69141" y="512103"/>
                    <a:pt x="52765" y="523800"/>
                    <a:pt x="31711" y="540176"/>
                  </a:cubicBezTo>
                  <a:cubicBezTo>
                    <a:pt x="-1041" y="565910"/>
                    <a:pt x="-10398" y="615037"/>
                    <a:pt x="12996" y="650128"/>
                  </a:cubicBezTo>
                  <a:cubicBezTo>
                    <a:pt x="24693" y="666504"/>
                    <a:pt x="38729" y="685219"/>
                    <a:pt x="52765" y="696916"/>
                  </a:cubicBezTo>
                  <a:cubicBezTo>
                    <a:pt x="76159" y="715631"/>
                    <a:pt x="78499" y="734346"/>
                    <a:pt x="80838" y="762419"/>
                  </a:cubicBezTo>
                  <a:cubicBezTo>
                    <a:pt x="83178" y="855995"/>
                    <a:pt x="41068" y="949571"/>
                    <a:pt x="73820" y="1043147"/>
                  </a:cubicBezTo>
                  <a:cubicBezTo>
                    <a:pt x="76159" y="1047826"/>
                    <a:pt x="73820" y="1052505"/>
                    <a:pt x="71481" y="1057183"/>
                  </a:cubicBezTo>
                  <a:cubicBezTo>
                    <a:pt x="48087" y="1143742"/>
                    <a:pt x="45747" y="1230299"/>
                    <a:pt x="71481" y="1316857"/>
                  </a:cubicBezTo>
                  <a:cubicBezTo>
                    <a:pt x="85517" y="1365984"/>
                    <a:pt x="76159" y="1415112"/>
                    <a:pt x="66802" y="1461900"/>
                  </a:cubicBezTo>
                  <a:cubicBezTo>
                    <a:pt x="50426" y="1534421"/>
                    <a:pt x="57444" y="1602264"/>
                    <a:pt x="90196" y="1670106"/>
                  </a:cubicBezTo>
                  <a:cubicBezTo>
                    <a:pt x="111250" y="1712215"/>
                    <a:pt x="120608" y="1756664"/>
                    <a:pt x="113590" y="1808131"/>
                  </a:cubicBezTo>
                  <a:cubicBezTo>
                    <a:pt x="106571" y="1866616"/>
                    <a:pt x="127626" y="1922761"/>
                    <a:pt x="144002" y="1978907"/>
                  </a:cubicBezTo>
                  <a:cubicBezTo>
                    <a:pt x="172075" y="2070143"/>
                    <a:pt x="160378" y="2170738"/>
                    <a:pt x="167396" y="2266653"/>
                  </a:cubicBezTo>
                  <a:cubicBezTo>
                    <a:pt x="167396" y="2273671"/>
                    <a:pt x="160378" y="2280689"/>
                    <a:pt x="155699" y="2290047"/>
                  </a:cubicBezTo>
                  <a:cubicBezTo>
                    <a:pt x="134644" y="2346193"/>
                    <a:pt x="118268" y="2399999"/>
                    <a:pt x="165056" y="2451466"/>
                  </a:cubicBezTo>
                  <a:cubicBezTo>
                    <a:pt x="176753" y="2463163"/>
                    <a:pt x="181432" y="2481878"/>
                    <a:pt x="172075" y="2502932"/>
                  </a:cubicBezTo>
                  <a:cubicBezTo>
                    <a:pt x="153359" y="2549720"/>
                    <a:pt x="160378" y="2603527"/>
                    <a:pt x="129965" y="2647975"/>
                  </a:cubicBezTo>
                  <a:cubicBezTo>
                    <a:pt x="127626" y="2650315"/>
                    <a:pt x="127626" y="2657333"/>
                    <a:pt x="129965" y="2662012"/>
                  </a:cubicBezTo>
                  <a:cubicBezTo>
                    <a:pt x="141662" y="2727515"/>
                    <a:pt x="134644" y="2795357"/>
                    <a:pt x="132305" y="2860861"/>
                  </a:cubicBezTo>
                  <a:cubicBezTo>
                    <a:pt x="127626" y="2942740"/>
                    <a:pt x="83178" y="3024618"/>
                    <a:pt x="118268" y="3108837"/>
                  </a:cubicBezTo>
                  <a:cubicBezTo>
                    <a:pt x="118268" y="3111176"/>
                    <a:pt x="118268" y="3115855"/>
                    <a:pt x="115929" y="3118194"/>
                  </a:cubicBezTo>
                  <a:cubicBezTo>
                    <a:pt x="101893" y="3202413"/>
                    <a:pt x="99553" y="3286631"/>
                    <a:pt x="106571" y="3370850"/>
                  </a:cubicBezTo>
                  <a:cubicBezTo>
                    <a:pt x="111250" y="3448050"/>
                    <a:pt x="108911" y="3527589"/>
                    <a:pt x="108911" y="3604790"/>
                  </a:cubicBezTo>
                  <a:cubicBezTo>
                    <a:pt x="108911" y="3726438"/>
                    <a:pt x="134644" y="3845748"/>
                    <a:pt x="151020" y="3965057"/>
                  </a:cubicBezTo>
                  <a:cubicBezTo>
                    <a:pt x="160378" y="4028221"/>
                    <a:pt x="193129" y="4086706"/>
                    <a:pt x="183772" y="4154548"/>
                  </a:cubicBezTo>
                  <a:cubicBezTo>
                    <a:pt x="176753" y="4194318"/>
                    <a:pt x="195469" y="4210694"/>
                    <a:pt x="232899" y="4213033"/>
                  </a:cubicBezTo>
                  <a:cubicBezTo>
                    <a:pt x="239917" y="4217712"/>
                    <a:pt x="249275" y="4220052"/>
                    <a:pt x="256293" y="4222391"/>
                  </a:cubicBezTo>
                  <a:cubicBezTo>
                    <a:pt x="282026" y="4227070"/>
                    <a:pt x="305420" y="4217712"/>
                    <a:pt x="331154" y="4213033"/>
                  </a:cubicBezTo>
                  <a:cubicBezTo>
                    <a:pt x="396657" y="4196658"/>
                    <a:pt x="462160" y="4189639"/>
                    <a:pt x="530003" y="4201336"/>
                  </a:cubicBezTo>
                  <a:cubicBezTo>
                    <a:pt x="546379" y="4198997"/>
                    <a:pt x="565094" y="4198997"/>
                    <a:pt x="581470" y="4191979"/>
                  </a:cubicBezTo>
                  <a:cubicBezTo>
                    <a:pt x="595506" y="4184961"/>
                    <a:pt x="595506" y="4168585"/>
                    <a:pt x="597845" y="4156888"/>
                  </a:cubicBezTo>
                  <a:cubicBezTo>
                    <a:pt x="614221" y="4046936"/>
                    <a:pt x="616561" y="3934645"/>
                    <a:pt x="593167" y="3829372"/>
                  </a:cubicBezTo>
                  <a:cubicBezTo>
                    <a:pt x="569773" y="3721760"/>
                    <a:pt x="576791" y="3614147"/>
                    <a:pt x="567433" y="3506535"/>
                  </a:cubicBezTo>
                  <a:cubicBezTo>
                    <a:pt x="565094" y="3478462"/>
                    <a:pt x="565094" y="3452729"/>
                    <a:pt x="562754" y="3424656"/>
                  </a:cubicBezTo>
                  <a:cubicBezTo>
                    <a:pt x="544039" y="3204752"/>
                    <a:pt x="532342" y="2982509"/>
                    <a:pt x="579130" y="2764945"/>
                  </a:cubicBezTo>
                  <a:cubicBezTo>
                    <a:pt x="604864" y="2650315"/>
                    <a:pt x="616561" y="2531005"/>
                    <a:pt x="623579" y="2414035"/>
                  </a:cubicBezTo>
                  <a:cubicBezTo>
                    <a:pt x="630597" y="2264314"/>
                    <a:pt x="697490" y="2017110"/>
                    <a:pt x="706848" y="1867388"/>
                  </a:cubicBezTo>
                  <a:cubicBezTo>
                    <a:pt x="724393" y="1752368"/>
                    <a:pt x="720664" y="1770876"/>
                    <a:pt x="728852" y="1766197"/>
                  </a:cubicBezTo>
                  <a:cubicBezTo>
                    <a:pt x="717155" y="1845737"/>
                    <a:pt x="750082" y="1846686"/>
                    <a:pt x="745403" y="1923886"/>
                  </a:cubicBezTo>
                  <a:cubicBezTo>
                    <a:pt x="768797" y="1994068"/>
                    <a:pt x="724173" y="2091198"/>
                    <a:pt x="726512" y="2166059"/>
                  </a:cubicBezTo>
                  <a:cubicBezTo>
                    <a:pt x="726512" y="2208168"/>
                    <a:pt x="733530" y="2250277"/>
                    <a:pt x="742888" y="2292386"/>
                  </a:cubicBezTo>
                  <a:cubicBezTo>
                    <a:pt x="768621" y="2416375"/>
                    <a:pt x="766282" y="2547381"/>
                    <a:pt x="752246" y="2671369"/>
                  </a:cubicBezTo>
                  <a:cubicBezTo>
                    <a:pt x="738209" y="2804715"/>
                    <a:pt x="712476" y="2938061"/>
                    <a:pt x="705458" y="3071406"/>
                  </a:cubicBezTo>
                  <a:cubicBezTo>
                    <a:pt x="696100" y="3249201"/>
                    <a:pt x="689082" y="3426995"/>
                    <a:pt x="712476" y="3604790"/>
                  </a:cubicBezTo>
                  <a:cubicBezTo>
                    <a:pt x="717155" y="3644559"/>
                    <a:pt x="726512" y="3689008"/>
                    <a:pt x="714815" y="3726438"/>
                  </a:cubicBezTo>
                  <a:cubicBezTo>
                    <a:pt x="686742" y="3822354"/>
                    <a:pt x="705458" y="3915930"/>
                    <a:pt x="717155" y="4009506"/>
                  </a:cubicBezTo>
                  <a:cubicBezTo>
                    <a:pt x="721833" y="4053954"/>
                    <a:pt x="705458" y="4098403"/>
                    <a:pt x="724173" y="4142851"/>
                  </a:cubicBezTo>
                  <a:cubicBezTo>
                    <a:pt x="731191" y="4152209"/>
                    <a:pt x="738209" y="4161567"/>
                    <a:pt x="749906" y="4163906"/>
                  </a:cubicBezTo>
                  <a:cubicBezTo>
                    <a:pt x="834125" y="4170924"/>
                    <a:pt x="918343" y="4168585"/>
                    <a:pt x="1002561" y="4168585"/>
                  </a:cubicBezTo>
                  <a:cubicBezTo>
                    <a:pt x="1061046" y="4168585"/>
                    <a:pt x="1117192" y="4149870"/>
                    <a:pt x="1154622" y="4100742"/>
                  </a:cubicBezTo>
                  <a:cubicBezTo>
                    <a:pt x="1170998" y="4079688"/>
                    <a:pt x="1159301" y="4051615"/>
                    <a:pt x="1168659" y="4028221"/>
                  </a:cubicBezTo>
                  <a:cubicBezTo>
                    <a:pt x="1161641" y="3967396"/>
                    <a:pt x="1156962" y="3904233"/>
                    <a:pt x="1142925" y="3845748"/>
                  </a:cubicBezTo>
                  <a:cubicBezTo>
                    <a:pt x="1133568" y="3801299"/>
                    <a:pt x="1126550" y="3761529"/>
                    <a:pt x="1128889" y="3714741"/>
                  </a:cubicBezTo>
                  <a:cubicBezTo>
                    <a:pt x="1131228" y="3665614"/>
                    <a:pt x="1149944" y="3614147"/>
                    <a:pt x="1131228" y="3567359"/>
                  </a:cubicBezTo>
                  <a:cubicBezTo>
                    <a:pt x="1103156" y="3499517"/>
                    <a:pt x="1103156" y="3429335"/>
                    <a:pt x="1114853" y="3361492"/>
                  </a:cubicBezTo>
                  <a:cubicBezTo>
                    <a:pt x="1140586" y="3225807"/>
                    <a:pt x="1128889" y="3085443"/>
                    <a:pt x="1152283" y="2949758"/>
                  </a:cubicBezTo>
                  <a:cubicBezTo>
                    <a:pt x="1166319" y="2865539"/>
                    <a:pt x="1163980" y="2781321"/>
                    <a:pt x="1215447" y="2708800"/>
                  </a:cubicBezTo>
                  <a:cubicBezTo>
                    <a:pt x="1234162" y="2683066"/>
                    <a:pt x="1234162" y="2645636"/>
                    <a:pt x="1231823" y="2612884"/>
                  </a:cubicBezTo>
                  <a:cubicBezTo>
                    <a:pt x="1229483" y="2587151"/>
                    <a:pt x="1229483" y="2561417"/>
                    <a:pt x="1231823" y="2535684"/>
                  </a:cubicBezTo>
                  <a:cubicBezTo>
                    <a:pt x="1243520" y="2411696"/>
                    <a:pt x="1269253" y="2290047"/>
                    <a:pt x="1259895" y="2166059"/>
                  </a:cubicBezTo>
                  <a:lnTo>
                    <a:pt x="1259895" y="2149683"/>
                  </a:lnTo>
                  <a:cubicBezTo>
                    <a:pt x="1255217" y="1969549"/>
                    <a:pt x="1276271" y="1789416"/>
                    <a:pt x="1271592" y="1606942"/>
                  </a:cubicBezTo>
                  <a:cubicBezTo>
                    <a:pt x="1264574" y="1349608"/>
                    <a:pt x="1215447" y="1099293"/>
                    <a:pt x="1138247" y="855995"/>
                  </a:cubicBezTo>
                  <a:cubicBezTo>
                    <a:pt x="1124210" y="848977"/>
                    <a:pt x="1147604" y="727328"/>
                    <a:pt x="1159301" y="671183"/>
                  </a:cubicBezTo>
                  <a:cubicBezTo>
                    <a:pt x="1173338" y="596322"/>
                    <a:pt x="1173338" y="512103"/>
                    <a:pt x="1147604" y="432564"/>
                  </a:cubicBezTo>
                  <a:cubicBezTo>
                    <a:pt x="1187374" y="427885"/>
                    <a:pt x="1229483" y="444261"/>
                    <a:pt x="1259895" y="409170"/>
                  </a:cubicBezTo>
                  <a:cubicBezTo>
                    <a:pt x="1262235" y="399812"/>
                    <a:pt x="1257556" y="395134"/>
                    <a:pt x="1250538" y="392794"/>
                  </a:cubicBezTo>
                  <a:cubicBezTo>
                    <a:pt x="1243520" y="390455"/>
                    <a:pt x="1236501" y="390455"/>
                    <a:pt x="1229483" y="392794"/>
                  </a:cubicBezTo>
                  <a:cubicBezTo>
                    <a:pt x="1161641" y="399812"/>
                    <a:pt x="1152283" y="392794"/>
                    <a:pt x="1135907" y="324952"/>
                  </a:cubicBezTo>
                  <a:cubicBezTo>
                    <a:pt x="1131228" y="306236"/>
                    <a:pt x="1128889" y="289861"/>
                    <a:pt x="1126550" y="271145"/>
                  </a:cubicBezTo>
                  <a:cubicBezTo>
                    <a:pt x="1124210" y="245412"/>
                    <a:pt x="1114853" y="217339"/>
                    <a:pt x="1133568" y="193945"/>
                  </a:cubicBezTo>
                  <a:cubicBezTo>
                    <a:pt x="1170998" y="149497"/>
                    <a:pt x="1213107" y="116745"/>
                    <a:pt x="1271592" y="107388"/>
                  </a:cubicBezTo>
                  <a:cubicBezTo>
                    <a:pt x="1337096" y="98030"/>
                    <a:pt x="1341774" y="93351"/>
                    <a:pt x="1311362" y="34866"/>
                  </a:cubicBezTo>
                  <a:cubicBezTo>
                    <a:pt x="1320720" y="27848"/>
                    <a:pt x="1330077" y="32527"/>
                    <a:pt x="1339435" y="30187"/>
                  </a:cubicBezTo>
                  <a:cubicBezTo>
                    <a:pt x="1344114" y="27848"/>
                    <a:pt x="1348793" y="25509"/>
                    <a:pt x="1351132" y="20830"/>
                  </a:cubicBezTo>
                  <a:cubicBezTo>
                    <a:pt x="1320720" y="-225"/>
                    <a:pt x="1287968" y="-16601"/>
                    <a:pt x="1262235" y="30187"/>
                  </a:cubicBezTo>
                  <a:close/>
                </a:path>
              </a:pathLst>
            </a:custGeom>
            <a:solidFill>
              <a:srgbClr val="403D3D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70">
              <a:extLst>
                <a:ext uri="{FF2B5EF4-FFF2-40B4-BE49-F238E27FC236}">
                  <a16:creationId xmlns:a16="http://schemas.microsoft.com/office/drawing/2014/main" id="{192967EF-C10A-46BE-84EA-6FFB2C8E9CFD}"/>
                </a:ext>
              </a:extLst>
            </p:cNvPr>
            <p:cNvSpPr/>
            <p:nvPr/>
          </p:nvSpPr>
          <p:spPr>
            <a:xfrm>
              <a:off x="9579449" y="6174010"/>
              <a:ext cx="1029336" cy="538062"/>
            </a:xfrm>
            <a:custGeom>
              <a:avLst/>
              <a:gdLst>
                <a:gd name="connsiteX0" fmla="*/ 1002314 w 1029335"/>
                <a:gd name="connsiteY0" fmla="*/ 349456 h 538061"/>
                <a:gd name="connsiteX1" fmla="*/ 936811 w 1029335"/>
                <a:gd name="connsiteY1" fmla="*/ 283952 h 538061"/>
                <a:gd name="connsiteX2" fmla="*/ 819841 w 1029335"/>
                <a:gd name="connsiteY2" fmla="*/ 274595 h 538061"/>
                <a:gd name="connsiteX3" fmla="*/ 819841 w 1029335"/>
                <a:gd name="connsiteY3" fmla="*/ 274595 h 538061"/>
                <a:gd name="connsiteX4" fmla="*/ 819841 w 1029335"/>
                <a:gd name="connsiteY4" fmla="*/ 274595 h 538061"/>
                <a:gd name="connsiteX5" fmla="*/ 819841 w 1029335"/>
                <a:gd name="connsiteY5" fmla="*/ 274595 h 538061"/>
                <a:gd name="connsiteX6" fmla="*/ 775393 w 1029335"/>
                <a:gd name="connsiteY6" fmla="*/ 265237 h 538061"/>
                <a:gd name="connsiteX7" fmla="*/ 525077 w 1029335"/>
                <a:gd name="connsiteY7" fmla="*/ 68728 h 538061"/>
                <a:gd name="connsiteX8" fmla="*/ 501683 w 1029335"/>
                <a:gd name="connsiteY8" fmla="*/ 42994 h 538061"/>
                <a:gd name="connsiteX9" fmla="*/ 482968 w 1029335"/>
                <a:gd name="connsiteY9" fmla="*/ 71067 h 538061"/>
                <a:gd name="connsiteX10" fmla="*/ 508701 w 1029335"/>
                <a:gd name="connsiteY10" fmla="*/ 85103 h 538061"/>
                <a:gd name="connsiteX11" fmla="*/ 791768 w 1029335"/>
                <a:gd name="connsiteY11" fmla="*/ 288631 h 538061"/>
                <a:gd name="connsiteX12" fmla="*/ 925114 w 1029335"/>
                <a:gd name="connsiteY12" fmla="*/ 305007 h 538061"/>
                <a:gd name="connsiteX13" fmla="*/ 981260 w 1029335"/>
                <a:gd name="connsiteY13" fmla="*/ 365831 h 538061"/>
                <a:gd name="connsiteX14" fmla="*/ 929793 w 1029335"/>
                <a:gd name="connsiteY14" fmla="*/ 428995 h 538061"/>
                <a:gd name="connsiteX15" fmla="*/ 475950 w 1029335"/>
                <a:gd name="connsiteY15" fmla="*/ 424316 h 538061"/>
                <a:gd name="connsiteX16" fmla="*/ 302834 w 1029335"/>
                <a:gd name="connsiteY16" fmla="*/ 414959 h 538061"/>
                <a:gd name="connsiteX17" fmla="*/ 108664 w 1029335"/>
                <a:gd name="connsiteY17" fmla="*/ 393904 h 538061"/>
                <a:gd name="connsiteX18" fmla="*/ 59536 w 1029335"/>
                <a:gd name="connsiteY18" fmla="*/ 328401 h 538061"/>
                <a:gd name="connsiteX19" fmla="*/ 57197 w 1029335"/>
                <a:gd name="connsiteY19" fmla="*/ 213770 h 538061"/>
                <a:gd name="connsiteX20" fmla="*/ 80591 w 1029335"/>
                <a:gd name="connsiteY20" fmla="*/ 141249 h 538061"/>
                <a:gd name="connsiteX21" fmla="*/ 68894 w 1029335"/>
                <a:gd name="connsiteY21" fmla="*/ 134231 h 538061"/>
                <a:gd name="connsiteX22" fmla="*/ 50179 w 1029335"/>
                <a:gd name="connsiteY22" fmla="*/ 199734 h 538061"/>
                <a:gd name="connsiteX23" fmla="*/ 50179 w 1029335"/>
                <a:gd name="connsiteY23" fmla="*/ 309686 h 538061"/>
                <a:gd name="connsiteX24" fmla="*/ 80591 w 1029335"/>
                <a:gd name="connsiteY24" fmla="*/ 403262 h 538061"/>
                <a:gd name="connsiteX25" fmla="*/ 314531 w 1029335"/>
                <a:gd name="connsiteY25" fmla="*/ 431335 h 538061"/>
                <a:gd name="connsiteX26" fmla="*/ 487647 w 1029335"/>
                <a:gd name="connsiteY26" fmla="*/ 447710 h 538061"/>
                <a:gd name="connsiteX27" fmla="*/ 950847 w 1029335"/>
                <a:gd name="connsiteY27" fmla="*/ 445371 h 538061"/>
                <a:gd name="connsiteX28" fmla="*/ 1002314 w 1029335"/>
                <a:gd name="connsiteY28" fmla="*/ 349456 h 538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29335" h="538061">
                  <a:moveTo>
                    <a:pt x="1002314" y="349456"/>
                  </a:moveTo>
                  <a:cubicBezTo>
                    <a:pt x="997635" y="309686"/>
                    <a:pt x="971902" y="288631"/>
                    <a:pt x="936811" y="283952"/>
                  </a:cubicBezTo>
                  <a:cubicBezTo>
                    <a:pt x="899381" y="279274"/>
                    <a:pt x="859611" y="276934"/>
                    <a:pt x="819841" y="274595"/>
                  </a:cubicBezTo>
                  <a:cubicBezTo>
                    <a:pt x="819841" y="274595"/>
                    <a:pt x="819841" y="274595"/>
                    <a:pt x="819841" y="274595"/>
                  </a:cubicBezTo>
                  <a:cubicBezTo>
                    <a:pt x="819841" y="274595"/>
                    <a:pt x="819841" y="274595"/>
                    <a:pt x="819841" y="274595"/>
                  </a:cubicBezTo>
                  <a:cubicBezTo>
                    <a:pt x="819841" y="274595"/>
                    <a:pt x="819841" y="274595"/>
                    <a:pt x="819841" y="274595"/>
                  </a:cubicBezTo>
                  <a:cubicBezTo>
                    <a:pt x="803465" y="272255"/>
                    <a:pt x="787090" y="269916"/>
                    <a:pt x="775393" y="265237"/>
                  </a:cubicBezTo>
                  <a:cubicBezTo>
                    <a:pt x="651404" y="227807"/>
                    <a:pt x="592920" y="174001"/>
                    <a:pt x="525077" y="68728"/>
                  </a:cubicBezTo>
                  <a:cubicBezTo>
                    <a:pt x="513380" y="50012"/>
                    <a:pt x="501683" y="64049"/>
                    <a:pt x="501683" y="42994"/>
                  </a:cubicBezTo>
                  <a:cubicBezTo>
                    <a:pt x="497004" y="52352"/>
                    <a:pt x="492325" y="59370"/>
                    <a:pt x="482968" y="71067"/>
                  </a:cubicBezTo>
                  <a:cubicBezTo>
                    <a:pt x="485307" y="71067"/>
                    <a:pt x="499344" y="66388"/>
                    <a:pt x="508701" y="85103"/>
                  </a:cubicBezTo>
                  <a:cubicBezTo>
                    <a:pt x="574204" y="178679"/>
                    <a:pt x="630350" y="248861"/>
                    <a:pt x="791768" y="288631"/>
                  </a:cubicBezTo>
                  <a:cubicBezTo>
                    <a:pt x="843235" y="297989"/>
                    <a:pt x="883005" y="297989"/>
                    <a:pt x="925114" y="305007"/>
                  </a:cubicBezTo>
                  <a:cubicBezTo>
                    <a:pt x="967223" y="314365"/>
                    <a:pt x="978920" y="335419"/>
                    <a:pt x="981260" y="365831"/>
                  </a:cubicBezTo>
                  <a:cubicBezTo>
                    <a:pt x="983599" y="400922"/>
                    <a:pt x="953187" y="419638"/>
                    <a:pt x="929793" y="428995"/>
                  </a:cubicBezTo>
                  <a:cubicBezTo>
                    <a:pt x="726265" y="494498"/>
                    <a:pt x="611635" y="482801"/>
                    <a:pt x="475950" y="424316"/>
                  </a:cubicBezTo>
                  <a:cubicBezTo>
                    <a:pt x="412786" y="396244"/>
                    <a:pt x="370677" y="405601"/>
                    <a:pt x="302834" y="414959"/>
                  </a:cubicBezTo>
                  <a:cubicBezTo>
                    <a:pt x="237331" y="424316"/>
                    <a:pt x="169488" y="410280"/>
                    <a:pt x="108664" y="393904"/>
                  </a:cubicBezTo>
                  <a:cubicBezTo>
                    <a:pt x="87609" y="386886"/>
                    <a:pt x="38482" y="382207"/>
                    <a:pt x="59536" y="328401"/>
                  </a:cubicBezTo>
                  <a:cubicBezTo>
                    <a:pt x="57197" y="272255"/>
                    <a:pt x="59536" y="213770"/>
                    <a:pt x="57197" y="213770"/>
                  </a:cubicBezTo>
                  <a:cubicBezTo>
                    <a:pt x="59536" y="197395"/>
                    <a:pt x="66555" y="188037"/>
                    <a:pt x="80591" y="141249"/>
                  </a:cubicBezTo>
                  <a:cubicBezTo>
                    <a:pt x="73573" y="136570"/>
                    <a:pt x="75912" y="138910"/>
                    <a:pt x="68894" y="134231"/>
                  </a:cubicBezTo>
                  <a:cubicBezTo>
                    <a:pt x="66555" y="157625"/>
                    <a:pt x="52518" y="176340"/>
                    <a:pt x="50179" y="199734"/>
                  </a:cubicBezTo>
                  <a:cubicBezTo>
                    <a:pt x="45500" y="237164"/>
                    <a:pt x="45500" y="272255"/>
                    <a:pt x="50179" y="309686"/>
                  </a:cubicBezTo>
                  <a:cubicBezTo>
                    <a:pt x="43161" y="344777"/>
                    <a:pt x="29124" y="384547"/>
                    <a:pt x="80591" y="403262"/>
                  </a:cubicBezTo>
                  <a:cubicBezTo>
                    <a:pt x="157791" y="428995"/>
                    <a:pt x="234991" y="445371"/>
                    <a:pt x="314531" y="431335"/>
                  </a:cubicBezTo>
                  <a:cubicBezTo>
                    <a:pt x="375355" y="419638"/>
                    <a:pt x="431501" y="421977"/>
                    <a:pt x="487647" y="447710"/>
                  </a:cubicBezTo>
                  <a:cubicBezTo>
                    <a:pt x="642047" y="520232"/>
                    <a:pt x="796447" y="501517"/>
                    <a:pt x="950847" y="445371"/>
                  </a:cubicBezTo>
                  <a:cubicBezTo>
                    <a:pt x="997635" y="421977"/>
                    <a:pt x="1004654" y="389225"/>
                    <a:pt x="1002314" y="349456"/>
                  </a:cubicBezTo>
                  <a:close/>
                </a:path>
              </a:pathLst>
            </a:custGeom>
            <a:solidFill>
              <a:srgbClr val="504D4D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71">
              <a:extLst>
                <a:ext uri="{FF2B5EF4-FFF2-40B4-BE49-F238E27FC236}">
                  <a16:creationId xmlns:a16="http://schemas.microsoft.com/office/drawing/2014/main" id="{F486C6A7-E549-4FC8-9642-0F2AADF6041F}"/>
                </a:ext>
              </a:extLst>
            </p:cNvPr>
            <p:cNvSpPr/>
            <p:nvPr/>
          </p:nvSpPr>
          <p:spPr>
            <a:xfrm>
              <a:off x="9189890" y="77155"/>
              <a:ext cx="772002" cy="655032"/>
            </a:xfrm>
            <a:custGeom>
              <a:avLst/>
              <a:gdLst>
                <a:gd name="connsiteX0" fmla="*/ 49058 w 772001"/>
                <a:gd name="connsiteY0" fmla="*/ 434054 h 655031"/>
                <a:gd name="connsiteX1" fmla="*/ 105204 w 772001"/>
                <a:gd name="connsiteY1" fmla="*/ 160344 h 655031"/>
                <a:gd name="connsiteX2" fmla="*/ 233871 w 772001"/>
                <a:gd name="connsiteY2" fmla="*/ 85484 h 655031"/>
                <a:gd name="connsiteX3" fmla="*/ 285338 w 772001"/>
                <a:gd name="connsiteY3" fmla="*/ 69108 h 655031"/>
                <a:gd name="connsiteX4" fmla="*/ 399968 w 772001"/>
                <a:gd name="connsiteY4" fmla="*/ 57411 h 655031"/>
                <a:gd name="connsiteX5" fmla="*/ 552029 w 772001"/>
                <a:gd name="connsiteY5" fmla="*/ 104199 h 655031"/>
                <a:gd name="connsiteX6" fmla="*/ 736842 w 772001"/>
                <a:gd name="connsiteY6" fmla="*/ 314745 h 655031"/>
                <a:gd name="connsiteX7" fmla="*/ 701751 w 772001"/>
                <a:gd name="connsiteY7" fmla="*/ 424697 h 655031"/>
                <a:gd name="connsiteX8" fmla="*/ 666660 w 772001"/>
                <a:gd name="connsiteY8" fmla="*/ 452769 h 655031"/>
                <a:gd name="connsiteX9" fmla="*/ 495883 w 772001"/>
                <a:gd name="connsiteY9" fmla="*/ 396624 h 655031"/>
                <a:gd name="connsiteX10" fmla="*/ 360198 w 772001"/>
                <a:gd name="connsiteY10" fmla="*/ 431715 h 655031"/>
                <a:gd name="connsiteX11" fmla="*/ 275980 w 772001"/>
                <a:gd name="connsiteY11" fmla="*/ 499557 h 655031"/>
                <a:gd name="connsiteX12" fmla="*/ 236210 w 772001"/>
                <a:gd name="connsiteY12" fmla="*/ 541667 h 655031"/>
                <a:gd name="connsiteX13" fmla="*/ 231531 w 772001"/>
                <a:gd name="connsiteY13" fmla="*/ 576758 h 655031"/>
                <a:gd name="connsiteX14" fmla="*/ 198780 w 772001"/>
                <a:gd name="connsiteY14" fmla="*/ 616527 h 655031"/>
                <a:gd name="connsiteX15" fmla="*/ 175386 w 772001"/>
                <a:gd name="connsiteY15" fmla="*/ 576758 h 655031"/>
                <a:gd name="connsiteX16" fmla="*/ 53737 w 772001"/>
                <a:gd name="connsiteY16" fmla="*/ 478503 h 655031"/>
                <a:gd name="connsiteX17" fmla="*/ 49058 w 772001"/>
                <a:gd name="connsiteY17" fmla="*/ 434054 h 655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72001" h="655031">
                  <a:moveTo>
                    <a:pt x="49058" y="434054"/>
                  </a:moveTo>
                  <a:cubicBezTo>
                    <a:pt x="28004" y="335799"/>
                    <a:pt x="65434" y="244563"/>
                    <a:pt x="105204" y="160344"/>
                  </a:cubicBezTo>
                  <a:cubicBezTo>
                    <a:pt x="123919" y="118235"/>
                    <a:pt x="173046" y="80805"/>
                    <a:pt x="233871" y="85484"/>
                  </a:cubicBezTo>
                  <a:cubicBezTo>
                    <a:pt x="254925" y="87823"/>
                    <a:pt x="268962" y="83144"/>
                    <a:pt x="285338" y="69108"/>
                  </a:cubicBezTo>
                  <a:cubicBezTo>
                    <a:pt x="318089" y="43375"/>
                    <a:pt x="353180" y="31678"/>
                    <a:pt x="399968" y="57411"/>
                  </a:cubicBezTo>
                  <a:cubicBezTo>
                    <a:pt x="446756" y="80805"/>
                    <a:pt x="502902" y="83144"/>
                    <a:pt x="552029" y="104199"/>
                  </a:cubicBezTo>
                  <a:cubicBezTo>
                    <a:pt x="650284" y="143969"/>
                    <a:pt x="708769" y="216490"/>
                    <a:pt x="736842" y="314745"/>
                  </a:cubicBezTo>
                  <a:cubicBezTo>
                    <a:pt x="748539" y="356854"/>
                    <a:pt x="736842" y="396624"/>
                    <a:pt x="701751" y="424697"/>
                  </a:cubicBezTo>
                  <a:cubicBezTo>
                    <a:pt x="692393" y="438733"/>
                    <a:pt x="683035" y="450430"/>
                    <a:pt x="666660" y="452769"/>
                  </a:cubicBezTo>
                  <a:cubicBezTo>
                    <a:pt x="605835" y="448091"/>
                    <a:pt x="547350" y="434054"/>
                    <a:pt x="495883" y="396624"/>
                  </a:cubicBezTo>
                  <a:cubicBezTo>
                    <a:pt x="442077" y="356854"/>
                    <a:pt x="385932" y="373230"/>
                    <a:pt x="360198" y="431715"/>
                  </a:cubicBezTo>
                  <a:cubicBezTo>
                    <a:pt x="343823" y="469145"/>
                    <a:pt x="322768" y="499557"/>
                    <a:pt x="275980" y="499557"/>
                  </a:cubicBezTo>
                  <a:cubicBezTo>
                    <a:pt x="247907" y="499557"/>
                    <a:pt x="236210" y="515933"/>
                    <a:pt x="236210" y="541667"/>
                  </a:cubicBezTo>
                  <a:cubicBezTo>
                    <a:pt x="236210" y="553364"/>
                    <a:pt x="236210" y="565061"/>
                    <a:pt x="231531" y="576758"/>
                  </a:cubicBezTo>
                  <a:cubicBezTo>
                    <a:pt x="226853" y="595473"/>
                    <a:pt x="217495" y="616527"/>
                    <a:pt x="198780" y="616527"/>
                  </a:cubicBezTo>
                  <a:cubicBezTo>
                    <a:pt x="177725" y="616527"/>
                    <a:pt x="177725" y="593133"/>
                    <a:pt x="175386" y="576758"/>
                  </a:cubicBezTo>
                  <a:cubicBezTo>
                    <a:pt x="161349" y="511254"/>
                    <a:pt x="109883" y="492539"/>
                    <a:pt x="53737" y="478503"/>
                  </a:cubicBezTo>
                  <a:cubicBezTo>
                    <a:pt x="39701" y="466806"/>
                    <a:pt x="46719" y="450430"/>
                    <a:pt x="49058" y="434054"/>
                  </a:cubicBezTo>
                  <a:close/>
                </a:path>
              </a:pathLst>
            </a:custGeom>
            <a:solidFill>
              <a:srgbClr val="0D0402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72">
              <a:extLst>
                <a:ext uri="{FF2B5EF4-FFF2-40B4-BE49-F238E27FC236}">
                  <a16:creationId xmlns:a16="http://schemas.microsoft.com/office/drawing/2014/main" id="{8605945C-34EB-4D4F-9F87-EDECD27A00B4}"/>
                </a:ext>
              </a:extLst>
            </p:cNvPr>
            <p:cNvSpPr/>
            <p:nvPr/>
          </p:nvSpPr>
          <p:spPr>
            <a:xfrm>
              <a:off x="9178941" y="503306"/>
              <a:ext cx="233940" cy="514668"/>
            </a:xfrm>
            <a:custGeom>
              <a:avLst/>
              <a:gdLst>
                <a:gd name="connsiteX0" fmla="*/ 57668 w 233939"/>
                <a:gd name="connsiteY0" fmla="*/ 42994 h 514667"/>
                <a:gd name="connsiteX1" fmla="*/ 67026 w 233939"/>
                <a:gd name="connsiteY1" fmla="*/ 54691 h 514667"/>
                <a:gd name="connsiteX2" fmla="*/ 116153 w 233939"/>
                <a:gd name="connsiteY2" fmla="*/ 255880 h 514667"/>
                <a:gd name="connsiteX3" fmla="*/ 155923 w 233939"/>
                <a:gd name="connsiteY3" fmla="*/ 297989 h 514667"/>
                <a:gd name="connsiteX4" fmla="*/ 191014 w 233939"/>
                <a:gd name="connsiteY4" fmla="*/ 302668 h 514667"/>
                <a:gd name="connsiteX5" fmla="*/ 160601 w 233939"/>
                <a:gd name="connsiteY5" fmla="*/ 321383 h 514667"/>
                <a:gd name="connsiteX6" fmla="*/ 116153 w 233939"/>
                <a:gd name="connsiteY6" fmla="*/ 300328 h 514667"/>
                <a:gd name="connsiteX7" fmla="*/ 102117 w 233939"/>
                <a:gd name="connsiteY7" fmla="*/ 384547 h 514667"/>
                <a:gd name="connsiteX8" fmla="*/ 76383 w 233939"/>
                <a:gd name="connsiteY8" fmla="*/ 473444 h 514667"/>
                <a:gd name="connsiteX9" fmla="*/ 67026 w 233939"/>
                <a:gd name="connsiteY9" fmla="*/ 466426 h 514667"/>
                <a:gd name="connsiteX10" fmla="*/ 99777 w 233939"/>
                <a:gd name="connsiteY10" fmla="*/ 272255 h 514667"/>
                <a:gd name="connsiteX11" fmla="*/ 81062 w 233939"/>
                <a:gd name="connsiteY11" fmla="*/ 183358 h 514667"/>
                <a:gd name="connsiteX12" fmla="*/ 57668 w 233939"/>
                <a:gd name="connsiteY12" fmla="*/ 42994 h 514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3939" h="514667">
                  <a:moveTo>
                    <a:pt x="57668" y="42994"/>
                  </a:moveTo>
                  <a:cubicBezTo>
                    <a:pt x="64686" y="50013"/>
                    <a:pt x="64686" y="50013"/>
                    <a:pt x="67026" y="54691"/>
                  </a:cubicBezTo>
                  <a:cubicBezTo>
                    <a:pt x="24916" y="131892"/>
                    <a:pt x="97438" y="136570"/>
                    <a:pt x="116153" y="255880"/>
                  </a:cubicBezTo>
                  <a:cubicBezTo>
                    <a:pt x="118492" y="274595"/>
                    <a:pt x="137207" y="295649"/>
                    <a:pt x="155923" y="297989"/>
                  </a:cubicBezTo>
                  <a:cubicBezTo>
                    <a:pt x="167620" y="300328"/>
                    <a:pt x="179317" y="302668"/>
                    <a:pt x="191014" y="302668"/>
                  </a:cubicBezTo>
                  <a:cubicBezTo>
                    <a:pt x="214408" y="302668"/>
                    <a:pt x="172298" y="326062"/>
                    <a:pt x="160601" y="321383"/>
                  </a:cubicBezTo>
                  <a:cubicBezTo>
                    <a:pt x="139547" y="314365"/>
                    <a:pt x="123171" y="305007"/>
                    <a:pt x="116153" y="300328"/>
                  </a:cubicBezTo>
                  <a:cubicBezTo>
                    <a:pt x="106795" y="295649"/>
                    <a:pt x="106795" y="358813"/>
                    <a:pt x="102117" y="384547"/>
                  </a:cubicBezTo>
                  <a:cubicBezTo>
                    <a:pt x="95098" y="421977"/>
                    <a:pt x="88080" y="440692"/>
                    <a:pt x="76383" y="473444"/>
                  </a:cubicBezTo>
                  <a:cubicBezTo>
                    <a:pt x="71704" y="464086"/>
                    <a:pt x="78723" y="473444"/>
                    <a:pt x="67026" y="466426"/>
                  </a:cubicBezTo>
                  <a:cubicBezTo>
                    <a:pt x="90420" y="398583"/>
                    <a:pt x="99777" y="340098"/>
                    <a:pt x="99777" y="272255"/>
                  </a:cubicBezTo>
                  <a:cubicBezTo>
                    <a:pt x="99777" y="244183"/>
                    <a:pt x="95098" y="204413"/>
                    <a:pt x="81062" y="183358"/>
                  </a:cubicBezTo>
                  <a:cubicBezTo>
                    <a:pt x="36613" y="122534"/>
                    <a:pt x="34274" y="96801"/>
                    <a:pt x="57668" y="42994"/>
                  </a:cubicBezTo>
                  <a:close/>
                </a:path>
              </a:pathLst>
            </a:custGeom>
            <a:solidFill>
              <a:srgbClr val="9F9E9E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73">
              <a:extLst>
                <a:ext uri="{FF2B5EF4-FFF2-40B4-BE49-F238E27FC236}">
                  <a16:creationId xmlns:a16="http://schemas.microsoft.com/office/drawing/2014/main" id="{5BE07A8B-4283-4835-8A6E-A70B5AD0405C}"/>
                </a:ext>
              </a:extLst>
            </p:cNvPr>
            <p:cNvSpPr/>
            <p:nvPr/>
          </p:nvSpPr>
          <p:spPr>
            <a:xfrm>
              <a:off x="8540922" y="2405238"/>
              <a:ext cx="467880" cy="210546"/>
            </a:xfrm>
            <a:custGeom>
              <a:avLst/>
              <a:gdLst>
                <a:gd name="connsiteX0" fmla="*/ 42994 w 467879"/>
                <a:gd name="connsiteY0" fmla="*/ 45334 h 210545"/>
                <a:gd name="connsiteX1" fmla="*/ 61710 w 467879"/>
                <a:gd name="connsiteY1" fmla="*/ 42994 h 210545"/>
                <a:gd name="connsiteX2" fmla="*/ 108498 w 467879"/>
                <a:gd name="connsiteY2" fmla="*/ 134231 h 210545"/>
                <a:gd name="connsiteX3" fmla="*/ 234825 w 467879"/>
                <a:gd name="connsiteY3" fmla="*/ 162304 h 210545"/>
                <a:gd name="connsiteX4" fmla="*/ 400922 w 467879"/>
                <a:gd name="connsiteY4" fmla="*/ 117855 h 210545"/>
                <a:gd name="connsiteX5" fmla="*/ 440692 w 467879"/>
                <a:gd name="connsiteY5" fmla="*/ 110837 h 210545"/>
                <a:gd name="connsiteX6" fmla="*/ 426656 w 467879"/>
                <a:gd name="connsiteY6" fmla="*/ 155286 h 210545"/>
                <a:gd name="connsiteX7" fmla="*/ 405601 w 467879"/>
                <a:gd name="connsiteY7" fmla="*/ 127213 h 210545"/>
                <a:gd name="connsiteX8" fmla="*/ 239504 w 467879"/>
                <a:gd name="connsiteY8" fmla="*/ 178680 h 210545"/>
                <a:gd name="connsiteX9" fmla="*/ 99140 w 467879"/>
                <a:gd name="connsiteY9" fmla="*/ 145928 h 210545"/>
                <a:gd name="connsiteX10" fmla="*/ 57031 w 467879"/>
                <a:gd name="connsiteY10" fmla="*/ 75746 h 210545"/>
                <a:gd name="connsiteX11" fmla="*/ 42994 w 467879"/>
                <a:gd name="connsiteY11" fmla="*/ 45334 h 21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7879" h="210545">
                  <a:moveTo>
                    <a:pt x="42994" y="45334"/>
                  </a:moveTo>
                  <a:cubicBezTo>
                    <a:pt x="57031" y="45334"/>
                    <a:pt x="57031" y="45334"/>
                    <a:pt x="61710" y="42994"/>
                  </a:cubicBezTo>
                  <a:cubicBezTo>
                    <a:pt x="78085" y="85104"/>
                    <a:pt x="87443" y="108498"/>
                    <a:pt x="108498" y="134231"/>
                  </a:cubicBezTo>
                  <a:cubicBezTo>
                    <a:pt x="150607" y="188037"/>
                    <a:pt x="190377" y="181019"/>
                    <a:pt x="234825" y="162304"/>
                  </a:cubicBezTo>
                  <a:cubicBezTo>
                    <a:pt x="290971" y="141249"/>
                    <a:pt x="342437" y="124873"/>
                    <a:pt x="400922" y="117855"/>
                  </a:cubicBezTo>
                  <a:cubicBezTo>
                    <a:pt x="417298" y="115516"/>
                    <a:pt x="431335" y="113176"/>
                    <a:pt x="440692" y="110837"/>
                  </a:cubicBezTo>
                  <a:cubicBezTo>
                    <a:pt x="424316" y="129552"/>
                    <a:pt x="431335" y="141249"/>
                    <a:pt x="426656" y="155286"/>
                  </a:cubicBezTo>
                  <a:cubicBezTo>
                    <a:pt x="428995" y="131892"/>
                    <a:pt x="426656" y="122534"/>
                    <a:pt x="405601" y="127213"/>
                  </a:cubicBezTo>
                  <a:cubicBezTo>
                    <a:pt x="342437" y="141249"/>
                    <a:pt x="295649" y="155286"/>
                    <a:pt x="239504" y="178680"/>
                  </a:cubicBezTo>
                  <a:cubicBezTo>
                    <a:pt x="204413" y="190377"/>
                    <a:pt x="145928" y="209092"/>
                    <a:pt x="99140" y="145928"/>
                  </a:cubicBezTo>
                  <a:cubicBezTo>
                    <a:pt x="78085" y="115516"/>
                    <a:pt x="73407" y="103819"/>
                    <a:pt x="57031" y="75746"/>
                  </a:cubicBezTo>
                  <a:cubicBezTo>
                    <a:pt x="52352" y="64049"/>
                    <a:pt x="54691" y="57031"/>
                    <a:pt x="42994" y="45334"/>
                  </a:cubicBezTo>
                  <a:close/>
                </a:path>
              </a:pathLst>
            </a:custGeom>
            <a:solidFill>
              <a:srgbClr val="706E6E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74">
              <a:extLst>
                <a:ext uri="{FF2B5EF4-FFF2-40B4-BE49-F238E27FC236}">
                  <a16:creationId xmlns:a16="http://schemas.microsoft.com/office/drawing/2014/main" id="{0F51160F-2A88-4B0E-A5E0-7A62EE15B13E}"/>
                </a:ext>
              </a:extLst>
            </p:cNvPr>
            <p:cNvSpPr/>
            <p:nvPr/>
          </p:nvSpPr>
          <p:spPr>
            <a:xfrm>
              <a:off x="9047229" y="6295659"/>
              <a:ext cx="491274" cy="584850"/>
            </a:xfrm>
            <a:custGeom>
              <a:avLst/>
              <a:gdLst>
                <a:gd name="connsiteX0" fmla="*/ 439696 w 491273"/>
                <a:gd name="connsiteY0" fmla="*/ 361153 h 584849"/>
                <a:gd name="connsiteX1" fmla="*/ 418641 w 491273"/>
                <a:gd name="connsiteY1" fmla="*/ 251201 h 584849"/>
                <a:gd name="connsiteX2" fmla="*/ 418641 w 491273"/>
                <a:gd name="connsiteY2" fmla="*/ 117855 h 584849"/>
                <a:gd name="connsiteX3" fmla="*/ 423320 w 491273"/>
                <a:gd name="connsiteY3" fmla="*/ 50013 h 584849"/>
                <a:gd name="connsiteX4" fmla="*/ 397587 w 491273"/>
                <a:gd name="connsiteY4" fmla="*/ 42994 h 584849"/>
                <a:gd name="connsiteX5" fmla="*/ 399926 w 491273"/>
                <a:gd name="connsiteY5" fmla="*/ 117855 h 584849"/>
                <a:gd name="connsiteX6" fmla="*/ 404605 w 491273"/>
                <a:gd name="connsiteY6" fmla="*/ 279274 h 584849"/>
                <a:gd name="connsiteX7" fmla="*/ 432678 w 491273"/>
                <a:gd name="connsiteY7" fmla="*/ 426656 h 584849"/>
                <a:gd name="connsiteX8" fmla="*/ 357817 w 491273"/>
                <a:gd name="connsiteY8" fmla="*/ 522571 h 584849"/>
                <a:gd name="connsiteX9" fmla="*/ 107501 w 491273"/>
                <a:gd name="connsiteY9" fmla="*/ 515553 h 584849"/>
                <a:gd name="connsiteX10" fmla="*/ 72410 w 491273"/>
                <a:gd name="connsiteY10" fmla="*/ 370510 h 584849"/>
                <a:gd name="connsiteX11" fmla="*/ 116859 w 491273"/>
                <a:gd name="connsiteY11" fmla="*/ 232486 h 584849"/>
                <a:gd name="connsiteX12" fmla="*/ 126216 w 491273"/>
                <a:gd name="connsiteY12" fmla="*/ 61710 h 584849"/>
                <a:gd name="connsiteX13" fmla="*/ 105162 w 491273"/>
                <a:gd name="connsiteY13" fmla="*/ 64050 h 584849"/>
                <a:gd name="connsiteX14" fmla="*/ 105162 w 491273"/>
                <a:gd name="connsiteY14" fmla="*/ 225468 h 584849"/>
                <a:gd name="connsiteX15" fmla="*/ 105162 w 491273"/>
                <a:gd name="connsiteY15" fmla="*/ 225468 h 584849"/>
                <a:gd name="connsiteX16" fmla="*/ 105162 w 491273"/>
                <a:gd name="connsiteY16" fmla="*/ 225468 h 584849"/>
                <a:gd name="connsiteX17" fmla="*/ 56034 w 491273"/>
                <a:gd name="connsiteY17" fmla="*/ 372850 h 584849"/>
                <a:gd name="connsiteX18" fmla="*/ 98143 w 491273"/>
                <a:gd name="connsiteY18" fmla="*/ 531929 h 584849"/>
                <a:gd name="connsiteX19" fmla="*/ 98143 w 491273"/>
                <a:gd name="connsiteY19" fmla="*/ 531929 h 584849"/>
                <a:gd name="connsiteX20" fmla="*/ 177683 w 491273"/>
                <a:gd name="connsiteY20" fmla="*/ 543626 h 584849"/>
                <a:gd name="connsiteX21" fmla="*/ 353138 w 491273"/>
                <a:gd name="connsiteY21" fmla="*/ 543626 h 584849"/>
                <a:gd name="connsiteX22" fmla="*/ 453732 w 491273"/>
                <a:gd name="connsiteY22" fmla="*/ 440692 h 584849"/>
                <a:gd name="connsiteX23" fmla="*/ 439696 w 491273"/>
                <a:gd name="connsiteY23" fmla="*/ 361153 h 584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1273" h="584849">
                  <a:moveTo>
                    <a:pt x="439696" y="361153"/>
                  </a:moveTo>
                  <a:cubicBezTo>
                    <a:pt x="427999" y="326062"/>
                    <a:pt x="420981" y="288631"/>
                    <a:pt x="418641" y="251201"/>
                  </a:cubicBezTo>
                  <a:cubicBezTo>
                    <a:pt x="413962" y="197395"/>
                    <a:pt x="418641" y="171661"/>
                    <a:pt x="418641" y="117855"/>
                  </a:cubicBezTo>
                  <a:cubicBezTo>
                    <a:pt x="418641" y="92122"/>
                    <a:pt x="416302" y="71067"/>
                    <a:pt x="423320" y="50013"/>
                  </a:cubicBezTo>
                  <a:cubicBezTo>
                    <a:pt x="413962" y="50013"/>
                    <a:pt x="409284" y="45334"/>
                    <a:pt x="397587" y="42994"/>
                  </a:cubicBezTo>
                  <a:cubicBezTo>
                    <a:pt x="397587" y="57031"/>
                    <a:pt x="402265" y="108498"/>
                    <a:pt x="399926" y="117855"/>
                  </a:cubicBezTo>
                  <a:cubicBezTo>
                    <a:pt x="392908" y="183358"/>
                    <a:pt x="399926" y="244183"/>
                    <a:pt x="404605" y="279274"/>
                  </a:cubicBezTo>
                  <a:cubicBezTo>
                    <a:pt x="416302" y="328401"/>
                    <a:pt x="427999" y="372850"/>
                    <a:pt x="432678" y="426656"/>
                  </a:cubicBezTo>
                  <a:cubicBezTo>
                    <a:pt x="437356" y="489820"/>
                    <a:pt x="418641" y="508535"/>
                    <a:pt x="357817" y="522571"/>
                  </a:cubicBezTo>
                  <a:cubicBezTo>
                    <a:pt x="304011" y="534268"/>
                    <a:pt x="180022" y="536608"/>
                    <a:pt x="107501" y="515553"/>
                  </a:cubicBezTo>
                  <a:cubicBezTo>
                    <a:pt x="74749" y="508535"/>
                    <a:pt x="37319" y="452389"/>
                    <a:pt x="72410" y="370510"/>
                  </a:cubicBezTo>
                  <a:cubicBezTo>
                    <a:pt x="86446" y="337759"/>
                    <a:pt x="112180" y="255880"/>
                    <a:pt x="116859" y="232486"/>
                  </a:cubicBezTo>
                  <a:cubicBezTo>
                    <a:pt x="133234" y="178680"/>
                    <a:pt x="133234" y="124873"/>
                    <a:pt x="126216" y="61710"/>
                  </a:cubicBezTo>
                  <a:cubicBezTo>
                    <a:pt x="119198" y="61710"/>
                    <a:pt x="112180" y="64050"/>
                    <a:pt x="105162" y="64050"/>
                  </a:cubicBezTo>
                  <a:cubicBezTo>
                    <a:pt x="119198" y="122535"/>
                    <a:pt x="112180" y="183358"/>
                    <a:pt x="105162" y="225468"/>
                  </a:cubicBezTo>
                  <a:lnTo>
                    <a:pt x="105162" y="225468"/>
                  </a:lnTo>
                  <a:cubicBezTo>
                    <a:pt x="105162" y="225468"/>
                    <a:pt x="105162" y="225468"/>
                    <a:pt x="105162" y="225468"/>
                  </a:cubicBezTo>
                  <a:cubicBezTo>
                    <a:pt x="91125" y="274595"/>
                    <a:pt x="74749" y="326062"/>
                    <a:pt x="56034" y="372850"/>
                  </a:cubicBezTo>
                  <a:cubicBezTo>
                    <a:pt x="27961" y="443032"/>
                    <a:pt x="46677" y="503856"/>
                    <a:pt x="98143" y="531929"/>
                  </a:cubicBezTo>
                  <a:lnTo>
                    <a:pt x="98143" y="531929"/>
                  </a:lnTo>
                  <a:cubicBezTo>
                    <a:pt x="123877" y="541287"/>
                    <a:pt x="149610" y="543626"/>
                    <a:pt x="177683" y="543626"/>
                  </a:cubicBezTo>
                  <a:cubicBezTo>
                    <a:pt x="240847" y="550644"/>
                    <a:pt x="294653" y="548305"/>
                    <a:pt x="353138" y="543626"/>
                  </a:cubicBezTo>
                  <a:cubicBezTo>
                    <a:pt x="435017" y="534268"/>
                    <a:pt x="453732" y="517893"/>
                    <a:pt x="453732" y="440692"/>
                  </a:cubicBezTo>
                  <a:cubicBezTo>
                    <a:pt x="451393" y="417298"/>
                    <a:pt x="446714" y="389226"/>
                    <a:pt x="439696" y="361153"/>
                  </a:cubicBezTo>
                  <a:close/>
                </a:path>
              </a:pathLst>
            </a:custGeom>
            <a:solidFill>
              <a:srgbClr val="5D5A5A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75">
              <a:extLst>
                <a:ext uri="{FF2B5EF4-FFF2-40B4-BE49-F238E27FC236}">
                  <a16:creationId xmlns:a16="http://schemas.microsoft.com/office/drawing/2014/main" id="{8C31E630-4F21-4569-AA31-8676DB3FB55D}"/>
                </a:ext>
              </a:extLst>
            </p:cNvPr>
            <p:cNvSpPr/>
            <p:nvPr/>
          </p:nvSpPr>
          <p:spPr>
            <a:xfrm>
              <a:off x="8559637" y="1946560"/>
              <a:ext cx="1660973" cy="655032"/>
            </a:xfrm>
            <a:custGeom>
              <a:avLst/>
              <a:gdLst>
                <a:gd name="connsiteX0" fmla="*/ 421977 w 1660973"/>
                <a:gd name="connsiteY0" fmla="*/ 569515 h 655031"/>
                <a:gd name="connsiteX1" fmla="*/ 216110 w 1660973"/>
                <a:gd name="connsiteY1" fmla="*/ 620982 h 655031"/>
                <a:gd name="connsiteX2" fmla="*/ 106158 w 1660973"/>
                <a:gd name="connsiteY2" fmla="*/ 611624 h 655031"/>
                <a:gd name="connsiteX3" fmla="*/ 42994 w 1660973"/>
                <a:gd name="connsiteY3" fmla="*/ 501672 h 655031"/>
                <a:gd name="connsiteX4" fmla="*/ 166983 w 1660973"/>
                <a:gd name="connsiteY4" fmla="*/ 370666 h 655031"/>
                <a:gd name="connsiteX5" fmla="*/ 503856 w 1660973"/>
                <a:gd name="connsiteY5" fmla="*/ 267732 h 655031"/>
                <a:gd name="connsiteX6" fmla="*/ 716741 w 1660973"/>
                <a:gd name="connsiteY6" fmla="*/ 232641 h 655031"/>
                <a:gd name="connsiteX7" fmla="*/ 969396 w 1660973"/>
                <a:gd name="connsiteY7" fmla="*/ 171817 h 655031"/>
                <a:gd name="connsiteX8" fmla="*/ 1203336 w 1660973"/>
                <a:gd name="connsiteY8" fmla="*/ 61865 h 655031"/>
                <a:gd name="connsiteX9" fmla="*/ 1626768 w 1660973"/>
                <a:gd name="connsiteY9" fmla="*/ 82920 h 655031"/>
                <a:gd name="connsiteX10" fmla="*/ 1640804 w 1660973"/>
                <a:gd name="connsiteY10" fmla="*/ 94617 h 655031"/>
                <a:gd name="connsiteX11" fmla="*/ 1624428 w 1660973"/>
                <a:gd name="connsiteY11" fmla="*/ 110993 h 655031"/>
                <a:gd name="connsiteX12" fmla="*/ 1551907 w 1660973"/>
                <a:gd name="connsiteY12" fmla="*/ 118011 h 655031"/>
                <a:gd name="connsiteX13" fmla="*/ 1467688 w 1660973"/>
                <a:gd name="connsiteY13" fmla="*/ 103975 h 655031"/>
                <a:gd name="connsiteX14" fmla="*/ 1369434 w 1660973"/>
                <a:gd name="connsiteY14" fmla="*/ 99296 h 655031"/>
                <a:gd name="connsiteX15" fmla="*/ 1467688 w 1660973"/>
                <a:gd name="connsiteY15" fmla="*/ 122690 h 655031"/>
                <a:gd name="connsiteX16" fmla="*/ 1416222 w 1660973"/>
                <a:gd name="connsiteY16" fmla="*/ 155441 h 655031"/>
                <a:gd name="connsiteX17" fmla="*/ 1313288 w 1660973"/>
                <a:gd name="connsiteY17" fmla="*/ 143744 h 655031"/>
                <a:gd name="connsiteX18" fmla="*/ 1271179 w 1660973"/>
                <a:gd name="connsiteY18" fmla="*/ 153102 h 655031"/>
                <a:gd name="connsiteX19" fmla="*/ 1313288 w 1660973"/>
                <a:gd name="connsiteY19" fmla="*/ 155441 h 655031"/>
                <a:gd name="connsiteX20" fmla="*/ 1383470 w 1660973"/>
                <a:gd name="connsiteY20" fmla="*/ 174157 h 655031"/>
                <a:gd name="connsiteX21" fmla="*/ 1231409 w 1660973"/>
                <a:gd name="connsiteY21" fmla="*/ 216266 h 655031"/>
                <a:gd name="connsiteX22" fmla="*/ 1037239 w 1660973"/>
                <a:gd name="connsiteY22" fmla="*/ 249017 h 655031"/>
                <a:gd name="connsiteX23" fmla="*/ 997469 w 1660973"/>
                <a:gd name="connsiteY23" fmla="*/ 277090 h 655031"/>
                <a:gd name="connsiteX24" fmla="*/ 943663 w 1660973"/>
                <a:gd name="connsiteY24" fmla="*/ 312181 h 655031"/>
                <a:gd name="connsiteX25" fmla="*/ 793941 w 1660973"/>
                <a:gd name="connsiteY25" fmla="*/ 403418 h 655031"/>
                <a:gd name="connsiteX26" fmla="*/ 421977 w 1660973"/>
                <a:gd name="connsiteY26" fmla="*/ 569515 h 655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660973" h="655031">
                  <a:moveTo>
                    <a:pt x="421977" y="569515"/>
                  </a:moveTo>
                  <a:cubicBezTo>
                    <a:pt x="412619" y="571854"/>
                    <a:pt x="295649" y="588230"/>
                    <a:pt x="216110" y="620982"/>
                  </a:cubicBezTo>
                  <a:cubicBezTo>
                    <a:pt x="174001" y="639697"/>
                    <a:pt x="136570" y="642036"/>
                    <a:pt x="106158" y="611624"/>
                  </a:cubicBezTo>
                  <a:cubicBezTo>
                    <a:pt x="75746" y="578873"/>
                    <a:pt x="59370" y="548460"/>
                    <a:pt x="42994" y="501672"/>
                  </a:cubicBezTo>
                  <a:cubicBezTo>
                    <a:pt x="120195" y="436169"/>
                    <a:pt x="106158" y="415115"/>
                    <a:pt x="166983" y="370666"/>
                  </a:cubicBezTo>
                  <a:cubicBezTo>
                    <a:pt x="368171" y="246678"/>
                    <a:pt x="452389" y="270072"/>
                    <a:pt x="503856" y="267732"/>
                  </a:cubicBezTo>
                  <a:cubicBezTo>
                    <a:pt x="562341" y="260714"/>
                    <a:pt x="630184" y="260714"/>
                    <a:pt x="716741" y="232641"/>
                  </a:cubicBezTo>
                  <a:cubicBezTo>
                    <a:pt x="831372" y="197550"/>
                    <a:pt x="887517" y="195211"/>
                    <a:pt x="969396" y="171817"/>
                  </a:cubicBezTo>
                  <a:cubicBezTo>
                    <a:pt x="1077009" y="143744"/>
                    <a:pt x="1130815" y="92278"/>
                    <a:pt x="1203336" y="61865"/>
                  </a:cubicBezTo>
                  <a:cubicBezTo>
                    <a:pt x="1367094" y="29114"/>
                    <a:pt x="1477046" y="40811"/>
                    <a:pt x="1626768" y="82920"/>
                  </a:cubicBezTo>
                  <a:cubicBezTo>
                    <a:pt x="1633786" y="85259"/>
                    <a:pt x="1640804" y="85259"/>
                    <a:pt x="1640804" y="94617"/>
                  </a:cubicBezTo>
                  <a:cubicBezTo>
                    <a:pt x="1643143" y="106314"/>
                    <a:pt x="1633786" y="108653"/>
                    <a:pt x="1624428" y="110993"/>
                  </a:cubicBezTo>
                  <a:cubicBezTo>
                    <a:pt x="1601034" y="120350"/>
                    <a:pt x="1579980" y="129708"/>
                    <a:pt x="1551907" y="118011"/>
                  </a:cubicBezTo>
                  <a:cubicBezTo>
                    <a:pt x="1526173" y="106314"/>
                    <a:pt x="1495761" y="108653"/>
                    <a:pt x="1467688" y="103975"/>
                  </a:cubicBezTo>
                  <a:cubicBezTo>
                    <a:pt x="1439616" y="92278"/>
                    <a:pt x="1402185" y="89938"/>
                    <a:pt x="1369434" y="99296"/>
                  </a:cubicBezTo>
                  <a:cubicBezTo>
                    <a:pt x="1402185" y="103975"/>
                    <a:pt x="1446634" y="108653"/>
                    <a:pt x="1467688" y="122690"/>
                  </a:cubicBezTo>
                  <a:cubicBezTo>
                    <a:pt x="1470028" y="169478"/>
                    <a:pt x="1434937" y="150763"/>
                    <a:pt x="1416222" y="155441"/>
                  </a:cubicBezTo>
                  <a:cubicBezTo>
                    <a:pt x="1385809" y="148423"/>
                    <a:pt x="1339021" y="139066"/>
                    <a:pt x="1313288" y="143744"/>
                  </a:cubicBezTo>
                  <a:cubicBezTo>
                    <a:pt x="1299252" y="148423"/>
                    <a:pt x="1278197" y="150763"/>
                    <a:pt x="1271179" y="153102"/>
                  </a:cubicBezTo>
                  <a:cubicBezTo>
                    <a:pt x="1278197" y="155441"/>
                    <a:pt x="1296912" y="157781"/>
                    <a:pt x="1313288" y="155441"/>
                  </a:cubicBezTo>
                  <a:cubicBezTo>
                    <a:pt x="1350718" y="150763"/>
                    <a:pt x="1374112" y="153102"/>
                    <a:pt x="1383470" y="174157"/>
                  </a:cubicBezTo>
                  <a:cubicBezTo>
                    <a:pt x="1334343" y="192872"/>
                    <a:pt x="1278197" y="185854"/>
                    <a:pt x="1231409" y="216266"/>
                  </a:cubicBezTo>
                  <a:cubicBezTo>
                    <a:pt x="1165906" y="227963"/>
                    <a:pt x="1102742" y="239660"/>
                    <a:pt x="1037239" y="249017"/>
                  </a:cubicBezTo>
                  <a:cubicBezTo>
                    <a:pt x="1018524" y="251357"/>
                    <a:pt x="1006827" y="260714"/>
                    <a:pt x="997469" y="277090"/>
                  </a:cubicBezTo>
                  <a:cubicBezTo>
                    <a:pt x="992790" y="284108"/>
                    <a:pt x="964718" y="298145"/>
                    <a:pt x="943663" y="312181"/>
                  </a:cubicBezTo>
                  <a:cubicBezTo>
                    <a:pt x="889857" y="344933"/>
                    <a:pt x="843069" y="373005"/>
                    <a:pt x="793941" y="403418"/>
                  </a:cubicBezTo>
                  <a:cubicBezTo>
                    <a:pt x="676972" y="478278"/>
                    <a:pt x="560002" y="534424"/>
                    <a:pt x="421977" y="56951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76">
              <a:extLst>
                <a:ext uri="{FF2B5EF4-FFF2-40B4-BE49-F238E27FC236}">
                  <a16:creationId xmlns:a16="http://schemas.microsoft.com/office/drawing/2014/main" id="{37AFD0F0-85E5-4608-96E3-ACBDCDEB1CC5}"/>
                </a:ext>
              </a:extLst>
            </p:cNvPr>
            <p:cNvSpPr/>
            <p:nvPr/>
          </p:nvSpPr>
          <p:spPr>
            <a:xfrm>
              <a:off x="9989523" y="2036256"/>
              <a:ext cx="772002" cy="561456"/>
            </a:xfrm>
            <a:custGeom>
              <a:avLst/>
              <a:gdLst>
                <a:gd name="connsiteX0" fmla="*/ 688156 w 772001"/>
                <a:gd name="connsiteY0" fmla="*/ 44691 h 561455"/>
                <a:gd name="connsiteX1" fmla="*/ 730265 w 772001"/>
                <a:gd name="connsiteY1" fmla="*/ 54048 h 561455"/>
                <a:gd name="connsiteX2" fmla="*/ 709211 w 772001"/>
                <a:gd name="connsiteY2" fmla="*/ 89139 h 561455"/>
                <a:gd name="connsiteX3" fmla="*/ 381695 w 772001"/>
                <a:gd name="connsiteY3" fmla="*/ 376885 h 561455"/>
                <a:gd name="connsiteX4" fmla="*/ 180506 w 772001"/>
                <a:gd name="connsiteY4" fmla="*/ 514910 h 561455"/>
                <a:gd name="connsiteX5" fmla="*/ 51839 w 772001"/>
                <a:gd name="connsiteY5" fmla="*/ 437710 h 561455"/>
                <a:gd name="connsiteX6" fmla="*/ 222615 w 772001"/>
                <a:gd name="connsiteY6" fmla="*/ 210788 h 561455"/>
                <a:gd name="connsiteX7" fmla="*/ 253028 w 772001"/>
                <a:gd name="connsiteY7" fmla="*/ 199091 h 561455"/>
                <a:gd name="connsiteX8" fmla="*/ 243670 w 772001"/>
                <a:gd name="connsiteY8" fmla="*/ 178036 h 561455"/>
                <a:gd name="connsiteX9" fmla="*/ 208579 w 772001"/>
                <a:gd name="connsiteY9" fmla="*/ 140606 h 561455"/>
                <a:gd name="connsiteX10" fmla="*/ 269403 w 772001"/>
                <a:gd name="connsiteY10" fmla="*/ 135927 h 561455"/>
                <a:gd name="connsiteX11" fmla="*/ 332567 w 772001"/>
                <a:gd name="connsiteY11" fmla="*/ 161661 h 561455"/>
                <a:gd name="connsiteX12" fmla="*/ 332567 w 772001"/>
                <a:gd name="connsiteY12" fmla="*/ 114873 h 561455"/>
                <a:gd name="connsiteX13" fmla="*/ 391052 w 772001"/>
                <a:gd name="connsiteY13" fmla="*/ 114873 h 561455"/>
                <a:gd name="connsiteX14" fmla="*/ 503343 w 772001"/>
                <a:gd name="connsiteY14" fmla="*/ 112533 h 561455"/>
                <a:gd name="connsiteX15" fmla="*/ 622653 w 772001"/>
                <a:gd name="connsiteY15" fmla="*/ 86800 h 561455"/>
                <a:gd name="connsiteX16" fmla="*/ 688156 w 772001"/>
                <a:gd name="connsiteY16" fmla="*/ 44691 h 56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72001" h="561455">
                  <a:moveTo>
                    <a:pt x="688156" y="44691"/>
                  </a:moveTo>
                  <a:cubicBezTo>
                    <a:pt x="702192" y="49369"/>
                    <a:pt x="720908" y="32994"/>
                    <a:pt x="730265" y="54048"/>
                  </a:cubicBezTo>
                  <a:cubicBezTo>
                    <a:pt x="739623" y="72763"/>
                    <a:pt x="718568" y="77442"/>
                    <a:pt x="709211" y="89139"/>
                  </a:cubicBezTo>
                  <a:cubicBezTo>
                    <a:pt x="608616" y="194412"/>
                    <a:pt x="491646" y="280970"/>
                    <a:pt x="381695" y="376885"/>
                  </a:cubicBezTo>
                  <a:cubicBezTo>
                    <a:pt x="320870" y="430692"/>
                    <a:pt x="250688" y="472801"/>
                    <a:pt x="180506" y="514910"/>
                  </a:cubicBezTo>
                  <a:cubicBezTo>
                    <a:pt x="91609" y="535965"/>
                    <a:pt x="72894" y="524268"/>
                    <a:pt x="51839" y="437710"/>
                  </a:cubicBezTo>
                  <a:cubicBezTo>
                    <a:pt x="19088" y="302025"/>
                    <a:pt x="77573" y="222485"/>
                    <a:pt x="222615" y="210788"/>
                  </a:cubicBezTo>
                  <a:cubicBezTo>
                    <a:pt x="234312" y="210788"/>
                    <a:pt x="246009" y="210788"/>
                    <a:pt x="253028" y="199091"/>
                  </a:cubicBezTo>
                  <a:cubicBezTo>
                    <a:pt x="257706" y="189733"/>
                    <a:pt x="250688" y="185055"/>
                    <a:pt x="243670" y="178036"/>
                  </a:cubicBezTo>
                  <a:cubicBezTo>
                    <a:pt x="231973" y="164000"/>
                    <a:pt x="199221" y="161661"/>
                    <a:pt x="208579" y="140606"/>
                  </a:cubicBezTo>
                  <a:cubicBezTo>
                    <a:pt x="220276" y="117212"/>
                    <a:pt x="248349" y="131248"/>
                    <a:pt x="269403" y="135927"/>
                  </a:cubicBezTo>
                  <a:cubicBezTo>
                    <a:pt x="290458" y="145285"/>
                    <a:pt x="313852" y="147624"/>
                    <a:pt x="332567" y="161661"/>
                  </a:cubicBezTo>
                  <a:cubicBezTo>
                    <a:pt x="344264" y="142945"/>
                    <a:pt x="313852" y="131248"/>
                    <a:pt x="332567" y="114873"/>
                  </a:cubicBezTo>
                  <a:cubicBezTo>
                    <a:pt x="353622" y="91479"/>
                    <a:pt x="372337" y="98497"/>
                    <a:pt x="391052" y="114873"/>
                  </a:cubicBezTo>
                  <a:cubicBezTo>
                    <a:pt x="430822" y="168679"/>
                    <a:pt x="465913" y="121891"/>
                    <a:pt x="503343" y="112533"/>
                  </a:cubicBezTo>
                  <a:cubicBezTo>
                    <a:pt x="540774" y="100836"/>
                    <a:pt x="566507" y="42351"/>
                    <a:pt x="622653" y="86800"/>
                  </a:cubicBezTo>
                  <a:cubicBezTo>
                    <a:pt x="632010" y="100836"/>
                    <a:pt x="667101" y="63406"/>
                    <a:pt x="688156" y="4469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77">
              <a:extLst>
                <a:ext uri="{FF2B5EF4-FFF2-40B4-BE49-F238E27FC236}">
                  <a16:creationId xmlns:a16="http://schemas.microsoft.com/office/drawing/2014/main" id="{EE1B2FBE-0AFA-42EF-BDB7-BB88D6C68A0F}"/>
                </a:ext>
              </a:extLst>
            </p:cNvPr>
            <p:cNvSpPr/>
            <p:nvPr/>
          </p:nvSpPr>
          <p:spPr>
            <a:xfrm>
              <a:off x="10218271" y="2115152"/>
              <a:ext cx="163758" cy="140364"/>
            </a:xfrm>
            <a:custGeom>
              <a:avLst/>
              <a:gdLst>
                <a:gd name="connsiteX0" fmla="*/ 106158 w 163757"/>
                <a:gd name="connsiteY0" fmla="*/ 42994 h 140363"/>
                <a:gd name="connsiteX1" fmla="*/ 122534 w 163757"/>
                <a:gd name="connsiteY1" fmla="*/ 96801 h 140363"/>
                <a:gd name="connsiteX2" fmla="*/ 61710 w 163757"/>
                <a:gd name="connsiteY2" fmla="*/ 71067 h 140363"/>
                <a:gd name="connsiteX3" fmla="*/ 42994 w 163757"/>
                <a:gd name="connsiteY3" fmla="*/ 57031 h 140363"/>
                <a:gd name="connsiteX4" fmla="*/ 61710 w 163757"/>
                <a:gd name="connsiteY4" fmla="*/ 59370 h 140363"/>
                <a:gd name="connsiteX5" fmla="*/ 115516 w 163757"/>
                <a:gd name="connsiteY5" fmla="*/ 89782 h 140363"/>
                <a:gd name="connsiteX6" fmla="*/ 106158 w 163757"/>
                <a:gd name="connsiteY6" fmla="*/ 42994 h 140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3757" h="140363">
                  <a:moveTo>
                    <a:pt x="106158" y="42994"/>
                  </a:moveTo>
                  <a:cubicBezTo>
                    <a:pt x="110837" y="66388"/>
                    <a:pt x="143589" y="87443"/>
                    <a:pt x="122534" y="96801"/>
                  </a:cubicBezTo>
                  <a:cubicBezTo>
                    <a:pt x="96801" y="110837"/>
                    <a:pt x="92122" y="85104"/>
                    <a:pt x="61710" y="71067"/>
                  </a:cubicBezTo>
                  <a:cubicBezTo>
                    <a:pt x="54691" y="68728"/>
                    <a:pt x="47673" y="61710"/>
                    <a:pt x="42994" y="57031"/>
                  </a:cubicBezTo>
                  <a:cubicBezTo>
                    <a:pt x="47673" y="57031"/>
                    <a:pt x="59370" y="59370"/>
                    <a:pt x="61710" y="59370"/>
                  </a:cubicBezTo>
                  <a:cubicBezTo>
                    <a:pt x="71067" y="61710"/>
                    <a:pt x="94461" y="94461"/>
                    <a:pt x="115516" y="89782"/>
                  </a:cubicBezTo>
                  <a:cubicBezTo>
                    <a:pt x="129552" y="87443"/>
                    <a:pt x="89782" y="50013"/>
                    <a:pt x="106158" y="42994"/>
                  </a:cubicBezTo>
                  <a:close/>
                </a:path>
              </a:pathLst>
            </a:custGeom>
            <a:solidFill>
              <a:srgbClr val="737171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78">
              <a:extLst>
                <a:ext uri="{FF2B5EF4-FFF2-40B4-BE49-F238E27FC236}">
                  <a16:creationId xmlns:a16="http://schemas.microsoft.com/office/drawing/2014/main" id="{550680CE-87E8-4103-93B6-CF75A8201E5C}"/>
                </a:ext>
              </a:extLst>
            </p:cNvPr>
            <p:cNvSpPr/>
            <p:nvPr/>
          </p:nvSpPr>
          <p:spPr>
            <a:xfrm>
              <a:off x="10339920" y="2109185"/>
              <a:ext cx="163758" cy="140364"/>
            </a:xfrm>
            <a:custGeom>
              <a:avLst/>
              <a:gdLst>
                <a:gd name="connsiteX0" fmla="*/ 110837 w 163757"/>
                <a:gd name="connsiteY0" fmla="*/ 46623 h 140363"/>
                <a:gd name="connsiteX1" fmla="*/ 89782 w 163757"/>
                <a:gd name="connsiteY1" fmla="*/ 72356 h 140363"/>
                <a:gd name="connsiteX2" fmla="*/ 64049 w 163757"/>
                <a:gd name="connsiteY2" fmla="*/ 72356 h 140363"/>
                <a:gd name="connsiteX3" fmla="*/ 66388 w 163757"/>
                <a:gd name="connsiteY3" fmla="*/ 48962 h 140363"/>
                <a:gd name="connsiteX4" fmla="*/ 42994 w 163757"/>
                <a:gd name="connsiteY4" fmla="*/ 51302 h 140363"/>
                <a:gd name="connsiteX5" fmla="*/ 106158 w 163757"/>
                <a:gd name="connsiteY5" fmla="*/ 74696 h 140363"/>
                <a:gd name="connsiteX6" fmla="*/ 136570 w 163757"/>
                <a:gd name="connsiteY6" fmla="*/ 48962 h 140363"/>
                <a:gd name="connsiteX7" fmla="*/ 110837 w 163757"/>
                <a:gd name="connsiteY7" fmla="*/ 46623 h 140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3757" h="140363">
                  <a:moveTo>
                    <a:pt x="110837" y="46623"/>
                  </a:moveTo>
                  <a:cubicBezTo>
                    <a:pt x="108497" y="58320"/>
                    <a:pt x="96800" y="65338"/>
                    <a:pt x="89782" y="72356"/>
                  </a:cubicBezTo>
                  <a:cubicBezTo>
                    <a:pt x="80425" y="79374"/>
                    <a:pt x="68728" y="81714"/>
                    <a:pt x="64049" y="72356"/>
                  </a:cubicBezTo>
                  <a:cubicBezTo>
                    <a:pt x="54691" y="55980"/>
                    <a:pt x="61709" y="58320"/>
                    <a:pt x="66388" y="48962"/>
                  </a:cubicBezTo>
                  <a:cubicBezTo>
                    <a:pt x="52352" y="48962"/>
                    <a:pt x="59370" y="51302"/>
                    <a:pt x="42994" y="51302"/>
                  </a:cubicBezTo>
                  <a:cubicBezTo>
                    <a:pt x="64049" y="109787"/>
                    <a:pt x="59370" y="107447"/>
                    <a:pt x="106158" y="74696"/>
                  </a:cubicBezTo>
                  <a:cubicBezTo>
                    <a:pt x="120194" y="65338"/>
                    <a:pt x="124873" y="58320"/>
                    <a:pt x="136570" y="48962"/>
                  </a:cubicBezTo>
                  <a:cubicBezTo>
                    <a:pt x="122534" y="48962"/>
                    <a:pt x="122534" y="37265"/>
                    <a:pt x="110837" y="46623"/>
                  </a:cubicBezTo>
                  <a:close/>
                </a:path>
              </a:pathLst>
            </a:custGeom>
            <a:solidFill>
              <a:srgbClr val="6C6969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79">
              <a:extLst>
                <a:ext uri="{FF2B5EF4-FFF2-40B4-BE49-F238E27FC236}">
                  <a16:creationId xmlns:a16="http://schemas.microsoft.com/office/drawing/2014/main" id="{38FB1893-511A-4CC6-B71B-EDD636AA6DDF}"/>
                </a:ext>
              </a:extLst>
            </p:cNvPr>
            <p:cNvSpPr/>
            <p:nvPr/>
          </p:nvSpPr>
          <p:spPr>
            <a:xfrm>
              <a:off x="10473266" y="2083394"/>
              <a:ext cx="140364" cy="116970"/>
            </a:xfrm>
            <a:custGeom>
              <a:avLst/>
              <a:gdLst>
                <a:gd name="connsiteX0" fmla="*/ 94461 w 140363"/>
                <a:gd name="connsiteY0" fmla="*/ 46680 h 116969"/>
                <a:gd name="connsiteX1" fmla="*/ 78085 w 140363"/>
                <a:gd name="connsiteY1" fmla="*/ 72413 h 116969"/>
                <a:gd name="connsiteX2" fmla="*/ 59370 w 140363"/>
                <a:gd name="connsiteY2" fmla="*/ 72413 h 116969"/>
                <a:gd name="connsiteX3" fmla="*/ 61710 w 140363"/>
                <a:gd name="connsiteY3" fmla="*/ 49019 h 116969"/>
                <a:gd name="connsiteX4" fmla="*/ 42994 w 140363"/>
                <a:gd name="connsiteY4" fmla="*/ 49019 h 116969"/>
                <a:gd name="connsiteX5" fmla="*/ 89782 w 140363"/>
                <a:gd name="connsiteY5" fmla="*/ 72413 h 116969"/>
                <a:gd name="connsiteX6" fmla="*/ 113176 w 140363"/>
                <a:gd name="connsiteY6" fmla="*/ 46680 h 116969"/>
                <a:gd name="connsiteX7" fmla="*/ 94461 w 140363"/>
                <a:gd name="connsiteY7" fmla="*/ 46680 h 11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363" h="116969">
                  <a:moveTo>
                    <a:pt x="94461" y="46680"/>
                  </a:moveTo>
                  <a:cubicBezTo>
                    <a:pt x="92122" y="58377"/>
                    <a:pt x="85104" y="65395"/>
                    <a:pt x="78085" y="72413"/>
                  </a:cubicBezTo>
                  <a:cubicBezTo>
                    <a:pt x="71067" y="79432"/>
                    <a:pt x="64049" y="81771"/>
                    <a:pt x="59370" y="72413"/>
                  </a:cubicBezTo>
                  <a:cubicBezTo>
                    <a:pt x="52352" y="56038"/>
                    <a:pt x="57031" y="58377"/>
                    <a:pt x="61710" y="49019"/>
                  </a:cubicBezTo>
                  <a:cubicBezTo>
                    <a:pt x="50013" y="49019"/>
                    <a:pt x="54691" y="49019"/>
                    <a:pt x="42994" y="49019"/>
                  </a:cubicBezTo>
                  <a:cubicBezTo>
                    <a:pt x="59370" y="107504"/>
                    <a:pt x="54691" y="105165"/>
                    <a:pt x="89782" y="72413"/>
                  </a:cubicBezTo>
                  <a:cubicBezTo>
                    <a:pt x="99140" y="63056"/>
                    <a:pt x="103819" y="56038"/>
                    <a:pt x="113176" y="46680"/>
                  </a:cubicBezTo>
                  <a:cubicBezTo>
                    <a:pt x="103819" y="49019"/>
                    <a:pt x="103819" y="37322"/>
                    <a:pt x="94461" y="46680"/>
                  </a:cubicBezTo>
                  <a:close/>
                </a:path>
              </a:pathLst>
            </a:custGeom>
            <a:solidFill>
              <a:srgbClr val="6C6969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1" name="Group 80">
              <a:extLst>
                <a:ext uri="{FF2B5EF4-FFF2-40B4-BE49-F238E27FC236}">
                  <a16:creationId xmlns:a16="http://schemas.microsoft.com/office/drawing/2014/main" id="{7861DC0B-F6D1-4A17-AE30-9DEEEBBA4B8B}"/>
                </a:ext>
              </a:extLst>
            </p:cNvPr>
            <p:cNvGrpSpPr/>
            <p:nvPr/>
          </p:nvGrpSpPr>
          <p:grpSpPr>
            <a:xfrm>
              <a:off x="8963351" y="2835327"/>
              <a:ext cx="1121835" cy="315595"/>
              <a:chOff x="8963351" y="2835327"/>
              <a:chExt cx="1121835" cy="315595"/>
            </a:xfrm>
          </p:grpSpPr>
          <p:sp>
            <p:nvSpPr>
              <p:cNvPr id="33" name="Freeform: Shape 92">
                <a:extLst>
                  <a:ext uri="{FF2B5EF4-FFF2-40B4-BE49-F238E27FC236}">
                    <a16:creationId xmlns:a16="http://schemas.microsoft.com/office/drawing/2014/main" id="{2406C8FB-9DEA-477B-9CF0-DD562D4E7DFF}"/>
                  </a:ext>
                </a:extLst>
              </p:cNvPr>
              <p:cNvSpPr/>
              <p:nvPr/>
            </p:nvSpPr>
            <p:spPr>
              <a:xfrm>
                <a:off x="9991610" y="2901191"/>
                <a:ext cx="93576" cy="163758"/>
              </a:xfrm>
              <a:custGeom>
                <a:avLst/>
                <a:gdLst>
                  <a:gd name="connsiteX0" fmla="*/ 66128 w 93575"/>
                  <a:gd name="connsiteY0" fmla="*/ 106158 h 163757"/>
                  <a:gd name="connsiteX1" fmla="*/ 45074 w 93575"/>
                  <a:gd name="connsiteY1" fmla="*/ 108498 h 163757"/>
                  <a:gd name="connsiteX2" fmla="*/ 45074 w 93575"/>
                  <a:gd name="connsiteY2" fmla="*/ 42994 h 163757"/>
                  <a:gd name="connsiteX3" fmla="*/ 66128 w 93575"/>
                  <a:gd name="connsiteY3" fmla="*/ 87443 h 163757"/>
                  <a:gd name="connsiteX4" fmla="*/ 66128 w 93575"/>
                  <a:gd name="connsiteY4" fmla="*/ 106158 h 163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75" h="163757">
                    <a:moveTo>
                      <a:pt x="66128" y="106158"/>
                    </a:moveTo>
                    <a:cubicBezTo>
                      <a:pt x="59110" y="110837"/>
                      <a:pt x="52092" y="141249"/>
                      <a:pt x="45074" y="108498"/>
                    </a:cubicBezTo>
                    <a:cubicBezTo>
                      <a:pt x="40395" y="89782"/>
                      <a:pt x="45074" y="68728"/>
                      <a:pt x="45074" y="42994"/>
                    </a:cubicBezTo>
                    <a:cubicBezTo>
                      <a:pt x="63789" y="57031"/>
                      <a:pt x="49753" y="80425"/>
                      <a:pt x="66128" y="87443"/>
                    </a:cubicBezTo>
                    <a:cubicBezTo>
                      <a:pt x="66128" y="94461"/>
                      <a:pt x="66128" y="101479"/>
                      <a:pt x="66128" y="106158"/>
                    </a:cubicBezTo>
                    <a:close/>
                  </a:path>
                </a:pathLst>
              </a:custGeom>
              <a:solidFill>
                <a:srgbClr val="050505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93">
                <a:extLst>
                  <a:ext uri="{FF2B5EF4-FFF2-40B4-BE49-F238E27FC236}">
                    <a16:creationId xmlns:a16="http://schemas.microsoft.com/office/drawing/2014/main" id="{EDBBD6E9-79BB-4845-86FF-3B9D0829F051}"/>
                  </a:ext>
                </a:extLst>
              </p:cNvPr>
              <p:cNvSpPr/>
              <p:nvPr/>
            </p:nvSpPr>
            <p:spPr>
              <a:xfrm>
                <a:off x="9071658" y="2854204"/>
                <a:ext cx="444486" cy="257334"/>
              </a:xfrm>
              <a:custGeom>
                <a:avLst/>
                <a:gdLst>
                  <a:gd name="connsiteX0" fmla="*/ 422284 w 444485"/>
                  <a:gd name="connsiteY0" fmla="*/ 183557 h 257333"/>
                  <a:gd name="connsiteX1" fmla="*/ 375496 w 444485"/>
                  <a:gd name="connsiteY1" fmla="*/ 223327 h 257333"/>
                  <a:gd name="connsiteX2" fmla="*/ 66696 w 444485"/>
                  <a:gd name="connsiteY2" fmla="*/ 150805 h 257333"/>
                  <a:gd name="connsiteX3" fmla="*/ 45641 w 444485"/>
                  <a:gd name="connsiteY3" fmla="*/ 94660 h 257333"/>
                  <a:gd name="connsiteX4" fmla="*/ 104126 w 444485"/>
                  <a:gd name="connsiteY4" fmla="*/ 47872 h 257333"/>
                  <a:gd name="connsiteX5" fmla="*/ 377836 w 444485"/>
                  <a:gd name="connsiteY5" fmla="*/ 120393 h 257333"/>
                  <a:gd name="connsiteX6" fmla="*/ 422284 w 444485"/>
                  <a:gd name="connsiteY6" fmla="*/ 183557 h 257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4485" h="257333">
                    <a:moveTo>
                      <a:pt x="422284" y="183557"/>
                    </a:moveTo>
                    <a:cubicBezTo>
                      <a:pt x="429303" y="223327"/>
                      <a:pt x="408248" y="232684"/>
                      <a:pt x="375496" y="223327"/>
                    </a:cubicBezTo>
                    <a:cubicBezTo>
                      <a:pt x="272563" y="199933"/>
                      <a:pt x="169629" y="174199"/>
                      <a:pt x="66696" y="150805"/>
                    </a:cubicBezTo>
                    <a:cubicBezTo>
                      <a:pt x="29265" y="141448"/>
                      <a:pt x="47981" y="115714"/>
                      <a:pt x="45641" y="94660"/>
                    </a:cubicBezTo>
                    <a:cubicBezTo>
                      <a:pt x="38623" y="43193"/>
                      <a:pt x="54999" y="36175"/>
                      <a:pt x="104126" y="47872"/>
                    </a:cubicBezTo>
                    <a:cubicBezTo>
                      <a:pt x="197702" y="66587"/>
                      <a:pt x="286599" y="94660"/>
                      <a:pt x="377836" y="120393"/>
                    </a:cubicBezTo>
                    <a:cubicBezTo>
                      <a:pt x="415266" y="132090"/>
                      <a:pt x="431642" y="146127"/>
                      <a:pt x="422284" y="183557"/>
                    </a:cubicBezTo>
                    <a:close/>
                  </a:path>
                </a:pathLst>
              </a:custGeom>
              <a:solidFill>
                <a:srgbClr val="000000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94">
                <a:extLst>
                  <a:ext uri="{FF2B5EF4-FFF2-40B4-BE49-F238E27FC236}">
                    <a16:creationId xmlns:a16="http://schemas.microsoft.com/office/drawing/2014/main" id="{6818DE43-FC00-4984-AE86-3DF6768FC293}"/>
                  </a:ext>
                </a:extLst>
              </p:cNvPr>
              <p:cNvSpPr/>
              <p:nvPr/>
            </p:nvSpPr>
            <p:spPr>
              <a:xfrm>
                <a:off x="9480134" y="2950191"/>
                <a:ext cx="257334" cy="187152"/>
              </a:xfrm>
              <a:custGeom>
                <a:avLst/>
                <a:gdLst>
                  <a:gd name="connsiteX0" fmla="*/ 229034 w 257333"/>
                  <a:gd name="connsiteY0" fmla="*/ 80552 h 187151"/>
                  <a:gd name="connsiteX1" fmla="*/ 219676 w 257333"/>
                  <a:gd name="connsiteY1" fmla="*/ 122661 h 187151"/>
                  <a:gd name="connsiteX2" fmla="*/ 189264 w 257333"/>
                  <a:gd name="connsiteY2" fmla="*/ 153074 h 187151"/>
                  <a:gd name="connsiteX3" fmla="*/ 67615 w 257333"/>
                  <a:gd name="connsiteY3" fmla="*/ 141377 h 187151"/>
                  <a:gd name="connsiteX4" fmla="*/ 46561 w 257333"/>
                  <a:gd name="connsiteY4" fmla="*/ 89910 h 187151"/>
                  <a:gd name="connsiteX5" fmla="*/ 69955 w 257333"/>
                  <a:gd name="connsiteY5" fmla="*/ 43122 h 187151"/>
                  <a:gd name="connsiteX6" fmla="*/ 224355 w 257333"/>
                  <a:gd name="connsiteY6" fmla="*/ 66516 h 187151"/>
                  <a:gd name="connsiteX7" fmla="*/ 229034 w 257333"/>
                  <a:gd name="connsiteY7" fmla="*/ 80552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7333" h="187151">
                    <a:moveTo>
                      <a:pt x="229034" y="80552"/>
                    </a:moveTo>
                    <a:cubicBezTo>
                      <a:pt x="214997" y="92249"/>
                      <a:pt x="219676" y="108625"/>
                      <a:pt x="219676" y="122661"/>
                    </a:cubicBezTo>
                    <a:cubicBezTo>
                      <a:pt x="222016" y="143716"/>
                      <a:pt x="212658" y="155413"/>
                      <a:pt x="189264" y="153074"/>
                    </a:cubicBezTo>
                    <a:cubicBezTo>
                      <a:pt x="149494" y="148395"/>
                      <a:pt x="107385" y="146055"/>
                      <a:pt x="67615" y="141377"/>
                    </a:cubicBezTo>
                    <a:cubicBezTo>
                      <a:pt x="30185" y="136698"/>
                      <a:pt x="46561" y="108625"/>
                      <a:pt x="46561" y="89910"/>
                    </a:cubicBezTo>
                    <a:cubicBezTo>
                      <a:pt x="44221" y="71195"/>
                      <a:pt x="41882" y="40782"/>
                      <a:pt x="69955" y="43122"/>
                    </a:cubicBezTo>
                    <a:cubicBezTo>
                      <a:pt x="121421" y="47801"/>
                      <a:pt x="172888" y="57158"/>
                      <a:pt x="224355" y="66516"/>
                    </a:cubicBezTo>
                    <a:cubicBezTo>
                      <a:pt x="229034" y="66516"/>
                      <a:pt x="229034" y="75873"/>
                      <a:pt x="229034" y="80552"/>
                    </a:cubicBezTo>
                    <a:close/>
                  </a:path>
                </a:pathLst>
              </a:custGeom>
              <a:solidFill>
                <a:srgbClr val="020202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95">
                <a:extLst>
                  <a:ext uri="{FF2B5EF4-FFF2-40B4-BE49-F238E27FC236}">
                    <a16:creationId xmlns:a16="http://schemas.microsoft.com/office/drawing/2014/main" id="{F7BF8983-87BD-4BB4-AD7C-3F004B8BA737}"/>
                  </a:ext>
                </a:extLst>
              </p:cNvPr>
              <p:cNvSpPr/>
              <p:nvPr/>
            </p:nvSpPr>
            <p:spPr>
              <a:xfrm>
                <a:off x="9682317" y="2963770"/>
                <a:ext cx="280728" cy="187152"/>
              </a:xfrm>
              <a:custGeom>
                <a:avLst/>
                <a:gdLst>
                  <a:gd name="connsiteX0" fmla="*/ 239736 w 280727"/>
                  <a:gd name="connsiteY0" fmla="*/ 57616 h 187151"/>
                  <a:gd name="connsiteX1" fmla="*/ 237397 w 280727"/>
                  <a:gd name="connsiteY1" fmla="*/ 104404 h 187151"/>
                  <a:gd name="connsiteX2" fmla="*/ 211663 w 280727"/>
                  <a:gd name="connsiteY2" fmla="*/ 141834 h 187151"/>
                  <a:gd name="connsiteX3" fmla="*/ 80657 w 280727"/>
                  <a:gd name="connsiteY3" fmla="*/ 151192 h 187151"/>
                  <a:gd name="connsiteX4" fmla="*/ 47906 w 280727"/>
                  <a:gd name="connsiteY4" fmla="*/ 99725 h 187151"/>
                  <a:gd name="connsiteX5" fmla="*/ 66621 w 280727"/>
                  <a:gd name="connsiteY5" fmla="*/ 45919 h 187151"/>
                  <a:gd name="connsiteX6" fmla="*/ 235057 w 280727"/>
                  <a:gd name="connsiteY6" fmla="*/ 43579 h 187151"/>
                  <a:gd name="connsiteX7" fmla="*/ 239736 w 280727"/>
                  <a:gd name="connsiteY7" fmla="*/ 57616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0727" h="187151">
                    <a:moveTo>
                      <a:pt x="239736" y="57616"/>
                    </a:moveTo>
                    <a:cubicBezTo>
                      <a:pt x="225700" y="71652"/>
                      <a:pt x="235057" y="88028"/>
                      <a:pt x="237397" y="104404"/>
                    </a:cubicBezTo>
                    <a:cubicBezTo>
                      <a:pt x="244415" y="127798"/>
                      <a:pt x="235057" y="139495"/>
                      <a:pt x="211663" y="141834"/>
                    </a:cubicBezTo>
                    <a:cubicBezTo>
                      <a:pt x="167215" y="144173"/>
                      <a:pt x="125106" y="148852"/>
                      <a:pt x="80657" y="151192"/>
                    </a:cubicBezTo>
                    <a:cubicBezTo>
                      <a:pt x="40887" y="153531"/>
                      <a:pt x="52584" y="120779"/>
                      <a:pt x="47906" y="99725"/>
                    </a:cubicBezTo>
                    <a:cubicBezTo>
                      <a:pt x="43227" y="78670"/>
                      <a:pt x="33869" y="48258"/>
                      <a:pt x="66621" y="45919"/>
                    </a:cubicBezTo>
                    <a:cubicBezTo>
                      <a:pt x="122766" y="41240"/>
                      <a:pt x="178912" y="43579"/>
                      <a:pt x="235057" y="43579"/>
                    </a:cubicBezTo>
                    <a:cubicBezTo>
                      <a:pt x="235057" y="43579"/>
                      <a:pt x="237397" y="52937"/>
                      <a:pt x="239736" y="57616"/>
                    </a:cubicBezTo>
                    <a:close/>
                  </a:path>
                </a:pathLst>
              </a:custGeom>
              <a:solidFill>
                <a:srgbClr val="020202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: Shape 96">
                <a:extLst>
                  <a:ext uri="{FF2B5EF4-FFF2-40B4-BE49-F238E27FC236}">
                    <a16:creationId xmlns:a16="http://schemas.microsoft.com/office/drawing/2014/main" id="{E07ACDAD-F124-47B3-9B8B-21F9EEC04D71}"/>
                  </a:ext>
                </a:extLst>
              </p:cNvPr>
              <p:cNvSpPr/>
              <p:nvPr/>
            </p:nvSpPr>
            <p:spPr>
              <a:xfrm>
                <a:off x="8963351" y="2835327"/>
                <a:ext cx="140364" cy="187152"/>
              </a:xfrm>
              <a:custGeom>
                <a:avLst/>
                <a:gdLst>
                  <a:gd name="connsiteX0" fmla="*/ 43997 w 140363"/>
                  <a:gd name="connsiteY0" fmla="*/ 99500 h 187151"/>
                  <a:gd name="connsiteX1" fmla="*/ 76749 w 140363"/>
                  <a:gd name="connsiteY1" fmla="*/ 43355 h 187151"/>
                  <a:gd name="connsiteX2" fmla="*/ 104821 w 140363"/>
                  <a:gd name="connsiteY2" fmla="*/ 113537 h 187151"/>
                  <a:gd name="connsiteX3" fmla="*/ 72070 w 140363"/>
                  <a:gd name="connsiteY3" fmla="*/ 155646 h 187151"/>
                  <a:gd name="connsiteX4" fmla="*/ 43997 w 140363"/>
                  <a:gd name="connsiteY4" fmla="*/ 99500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363" h="187151">
                    <a:moveTo>
                      <a:pt x="43997" y="99500"/>
                    </a:moveTo>
                    <a:cubicBezTo>
                      <a:pt x="53355" y="80785"/>
                      <a:pt x="27621" y="38676"/>
                      <a:pt x="76749" y="43355"/>
                    </a:cubicBezTo>
                    <a:cubicBezTo>
                      <a:pt x="130555" y="48033"/>
                      <a:pt x="100143" y="90143"/>
                      <a:pt x="104821" y="113537"/>
                    </a:cubicBezTo>
                    <a:cubicBezTo>
                      <a:pt x="109500" y="134591"/>
                      <a:pt x="107161" y="157985"/>
                      <a:pt x="72070" y="155646"/>
                    </a:cubicBezTo>
                    <a:cubicBezTo>
                      <a:pt x="27621" y="153306"/>
                      <a:pt x="48676" y="120555"/>
                      <a:pt x="43997" y="995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: Shape 97">
                <a:extLst>
                  <a:ext uri="{FF2B5EF4-FFF2-40B4-BE49-F238E27FC236}">
                    <a16:creationId xmlns:a16="http://schemas.microsoft.com/office/drawing/2014/main" id="{E974E0C3-CE9C-42EB-9F81-170B5D827B49}"/>
                  </a:ext>
                </a:extLst>
              </p:cNvPr>
              <p:cNvSpPr/>
              <p:nvPr/>
            </p:nvSpPr>
            <p:spPr>
              <a:xfrm>
                <a:off x="9892135" y="2926594"/>
                <a:ext cx="163758" cy="187152"/>
              </a:xfrm>
              <a:custGeom>
                <a:avLst/>
                <a:gdLst>
                  <a:gd name="connsiteX0" fmla="*/ 46294 w 163757"/>
                  <a:gd name="connsiteY0" fmla="*/ 155616 h 187151"/>
                  <a:gd name="connsiteX1" fmla="*/ 43954 w 163757"/>
                  <a:gd name="connsiteY1" fmla="*/ 111167 h 187151"/>
                  <a:gd name="connsiteX2" fmla="*/ 100100 w 163757"/>
                  <a:gd name="connsiteY2" fmla="*/ 45664 h 187151"/>
                  <a:gd name="connsiteX3" fmla="*/ 123494 w 163757"/>
                  <a:gd name="connsiteY3" fmla="*/ 64379 h 187151"/>
                  <a:gd name="connsiteX4" fmla="*/ 46294 w 163757"/>
                  <a:gd name="connsiteY4" fmla="*/ 155616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3757" h="187151">
                    <a:moveTo>
                      <a:pt x="46294" y="155616"/>
                    </a:moveTo>
                    <a:cubicBezTo>
                      <a:pt x="46294" y="141579"/>
                      <a:pt x="46294" y="125204"/>
                      <a:pt x="43954" y="111167"/>
                    </a:cubicBezTo>
                    <a:cubicBezTo>
                      <a:pt x="36936" y="66719"/>
                      <a:pt x="69688" y="57361"/>
                      <a:pt x="100100" y="45664"/>
                    </a:cubicBezTo>
                    <a:cubicBezTo>
                      <a:pt x="116476" y="38646"/>
                      <a:pt x="123494" y="45664"/>
                      <a:pt x="123494" y="64379"/>
                    </a:cubicBezTo>
                    <a:cubicBezTo>
                      <a:pt x="121155" y="115846"/>
                      <a:pt x="102439" y="153276"/>
                      <a:pt x="46294" y="155616"/>
                    </a:cubicBezTo>
                    <a:close/>
                  </a:path>
                </a:pathLst>
              </a:custGeom>
              <a:solidFill>
                <a:srgbClr val="020202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81">
              <a:extLst>
                <a:ext uri="{FF2B5EF4-FFF2-40B4-BE49-F238E27FC236}">
                  <a16:creationId xmlns:a16="http://schemas.microsoft.com/office/drawing/2014/main" id="{713C1285-164A-4BE6-A7A4-A6EDF3261F38}"/>
                </a:ext>
              </a:extLst>
            </p:cNvPr>
            <p:cNvSpPr/>
            <p:nvPr/>
          </p:nvSpPr>
          <p:spPr>
            <a:xfrm>
              <a:off x="9763854" y="2540923"/>
              <a:ext cx="116970" cy="116970"/>
            </a:xfrm>
            <a:custGeom>
              <a:avLst/>
              <a:gdLst>
                <a:gd name="connsiteX0" fmla="*/ 66963 w 116969"/>
                <a:gd name="connsiteY0" fmla="*/ 42994 h 116969"/>
                <a:gd name="connsiteX1" fmla="*/ 85678 w 116969"/>
                <a:gd name="connsiteY1" fmla="*/ 66388 h 116969"/>
                <a:gd name="connsiteX2" fmla="*/ 59945 w 116969"/>
                <a:gd name="connsiteY2" fmla="*/ 87443 h 116969"/>
                <a:gd name="connsiteX3" fmla="*/ 43569 w 116969"/>
                <a:gd name="connsiteY3" fmla="*/ 61709 h 116969"/>
                <a:gd name="connsiteX4" fmla="*/ 66963 w 116969"/>
                <a:gd name="connsiteY4" fmla="*/ 42994 h 11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969" h="116969">
                  <a:moveTo>
                    <a:pt x="66963" y="42994"/>
                  </a:moveTo>
                  <a:cubicBezTo>
                    <a:pt x="78660" y="45334"/>
                    <a:pt x="88017" y="54691"/>
                    <a:pt x="85678" y="66388"/>
                  </a:cubicBezTo>
                  <a:cubicBezTo>
                    <a:pt x="85678" y="80425"/>
                    <a:pt x="76320" y="92122"/>
                    <a:pt x="59945" y="87443"/>
                  </a:cubicBezTo>
                  <a:cubicBezTo>
                    <a:pt x="45908" y="85103"/>
                    <a:pt x="41229" y="73406"/>
                    <a:pt x="43569" y="61709"/>
                  </a:cubicBezTo>
                  <a:cubicBezTo>
                    <a:pt x="45908" y="50012"/>
                    <a:pt x="52926" y="42994"/>
                    <a:pt x="66963" y="42994"/>
                  </a:cubicBezTo>
                  <a:close/>
                </a:path>
              </a:pathLst>
            </a:custGeom>
            <a:solidFill>
              <a:srgbClr val="D6D6D6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82">
              <a:extLst>
                <a:ext uri="{FF2B5EF4-FFF2-40B4-BE49-F238E27FC236}">
                  <a16:creationId xmlns:a16="http://schemas.microsoft.com/office/drawing/2014/main" id="{7C1C2E57-7410-4081-BF43-D69CA90C72F7}"/>
                </a:ext>
              </a:extLst>
            </p:cNvPr>
            <p:cNvSpPr/>
            <p:nvPr/>
          </p:nvSpPr>
          <p:spPr>
            <a:xfrm>
              <a:off x="9783143" y="2858633"/>
              <a:ext cx="116970" cy="116970"/>
            </a:xfrm>
            <a:custGeom>
              <a:avLst/>
              <a:gdLst>
                <a:gd name="connsiteX0" fmla="*/ 80425 w 116969"/>
                <a:gd name="connsiteY0" fmla="*/ 59818 h 116969"/>
                <a:gd name="connsiteX1" fmla="*/ 64049 w 116969"/>
                <a:gd name="connsiteY1" fmla="*/ 80873 h 116969"/>
                <a:gd name="connsiteX2" fmla="*/ 42994 w 116969"/>
                <a:gd name="connsiteY2" fmla="*/ 64497 h 116969"/>
                <a:gd name="connsiteX3" fmla="*/ 61710 w 116969"/>
                <a:gd name="connsiteY3" fmla="*/ 43443 h 116969"/>
                <a:gd name="connsiteX4" fmla="*/ 80425 w 116969"/>
                <a:gd name="connsiteY4" fmla="*/ 59818 h 11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969" h="116969">
                  <a:moveTo>
                    <a:pt x="80425" y="59818"/>
                  </a:moveTo>
                  <a:cubicBezTo>
                    <a:pt x="80425" y="71515"/>
                    <a:pt x="75746" y="78534"/>
                    <a:pt x="64049" y="80873"/>
                  </a:cubicBezTo>
                  <a:cubicBezTo>
                    <a:pt x="52352" y="80873"/>
                    <a:pt x="45334" y="73855"/>
                    <a:pt x="42994" y="64497"/>
                  </a:cubicBezTo>
                  <a:cubicBezTo>
                    <a:pt x="42994" y="52800"/>
                    <a:pt x="50013" y="45782"/>
                    <a:pt x="61710" y="43443"/>
                  </a:cubicBezTo>
                  <a:cubicBezTo>
                    <a:pt x="71067" y="41103"/>
                    <a:pt x="78085" y="48121"/>
                    <a:pt x="80425" y="59818"/>
                  </a:cubicBezTo>
                  <a:close/>
                </a:path>
              </a:pathLst>
            </a:custGeom>
            <a:solidFill>
              <a:srgbClr val="CFCFCF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83">
              <a:extLst>
                <a:ext uri="{FF2B5EF4-FFF2-40B4-BE49-F238E27FC236}">
                  <a16:creationId xmlns:a16="http://schemas.microsoft.com/office/drawing/2014/main" id="{FDC181A1-23A8-41BA-BC82-549D7E7487B9}"/>
                </a:ext>
              </a:extLst>
            </p:cNvPr>
            <p:cNvSpPr/>
            <p:nvPr/>
          </p:nvSpPr>
          <p:spPr>
            <a:xfrm>
              <a:off x="9700816" y="2238692"/>
              <a:ext cx="116970" cy="116970"/>
            </a:xfrm>
            <a:custGeom>
              <a:avLst/>
              <a:gdLst>
                <a:gd name="connsiteX0" fmla="*/ 59818 w 116969"/>
                <a:gd name="connsiteY0" fmla="*/ 80873 h 116969"/>
                <a:gd name="connsiteX1" fmla="*/ 43443 w 116969"/>
                <a:gd name="connsiteY1" fmla="*/ 59818 h 116969"/>
                <a:gd name="connsiteX2" fmla="*/ 64497 w 116969"/>
                <a:gd name="connsiteY2" fmla="*/ 43443 h 116969"/>
                <a:gd name="connsiteX3" fmla="*/ 78534 w 116969"/>
                <a:gd name="connsiteY3" fmla="*/ 62158 h 116969"/>
                <a:gd name="connsiteX4" fmla="*/ 59818 w 116969"/>
                <a:gd name="connsiteY4" fmla="*/ 80873 h 11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969" h="116969">
                  <a:moveTo>
                    <a:pt x="59818" y="80873"/>
                  </a:moveTo>
                  <a:cubicBezTo>
                    <a:pt x="48121" y="78534"/>
                    <a:pt x="41103" y="73855"/>
                    <a:pt x="43443" y="59818"/>
                  </a:cubicBezTo>
                  <a:cubicBezTo>
                    <a:pt x="45782" y="48121"/>
                    <a:pt x="52800" y="41103"/>
                    <a:pt x="64497" y="43443"/>
                  </a:cubicBezTo>
                  <a:cubicBezTo>
                    <a:pt x="73855" y="45782"/>
                    <a:pt x="80873" y="52800"/>
                    <a:pt x="78534" y="62158"/>
                  </a:cubicBezTo>
                  <a:cubicBezTo>
                    <a:pt x="78534" y="73855"/>
                    <a:pt x="71515" y="80873"/>
                    <a:pt x="59818" y="80873"/>
                  </a:cubicBezTo>
                  <a:close/>
                </a:path>
              </a:pathLst>
            </a:custGeom>
            <a:solidFill>
              <a:srgbClr val="D6D5D5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84">
              <a:extLst>
                <a:ext uri="{FF2B5EF4-FFF2-40B4-BE49-F238E27FC236}">
                  <a16:creationId xmlns:a16="http://schemas.microsoft.com/office/drawing/2014/main" id="{1CF48D5F-723B-4936-A333-7E8A5D230621}"/>
                </a:ext>
              </a:extLst>
            </p:cNvPr>
            <p:cNvSpPr/>
            <p:nvPr/>
          </p:nvSpPr>
          <p:spPr>
            <a:xfrm>
              <a:off x="9371409" y="468215"/>
              <a:ext cx="561456" cy="725214"/>
            </a:xfrm>
            <a:custGeom>
              <a:avLst/>
              <a:gdLst>
                <a:gd name="connsiteX0" fmla="*/ 515553 w 561455"/>
                <a:gd name="connsiteY0" fmla="*/ 42994 h 725213"/>
                <a:gd name="connsiteX1" fmla="*/ 501517 w 561455"/>
                <a:gd name="connsiteY1" fmla="*/ 57031 h 725213"/>
                <a:gd name="connsiteX2" fmla="*/ 506195 w 561455"/>
                <a:gd name="connsiteY2" fmla="*/ 204413 h 725213"/>
                <a:gd name="connsiteX3" fmla="*/ 396244 w 561455"/>
                <a:gd name="connsiteY3" fmla="*/ 534268 h 725213"/>
                <a:gd name="connsiteX4" fmla="*/ 351795 w 561455"/>
                <a:gd name="connsiteY4" fmla="*/ 597432 h 725213"/>
                <a:gd name="connsiteX5" fmla="*/ 293310 w 561455"/>
                <a:gd name="connsiteY5" fmla="*/ 691008 h 725213"/>
                <a:gd name="connsiteX6" fmla="*/ 42994 w 561455"/>
                <a:gd name="connsiteY6" fmla="*/ 564680 h 725213"/>
                <a:gd name="connsiteX7" fmla="*/ 283952 w 561455"/>
                <a:gd name="connsiteY7" fmla="*/ 700366 h 725213"/>
                <a:gd name="connsiteX8" fmla="*/ 326062 w 561455"/>
                <a:gd name="connsiteY8" fmla="*/ 681650 h 725213"/>
                <a:gd name="connsiteX9" fmla="*/ 363492 w 561455"/>
                <a:gd name="connsiteY9" fmla="*/ 595093 h 725213"/>
                <a:gd name="connsiteX10" fmla="*/ 398583 w 561455"/>
                <a:gd name="connsiteY10" fmla="*/ 543626 h 725213"/>
                <a:gd name="connsiteX11" fmla="*/ 468765 w 561455"/>
                <a:gd name="connsiteY11" fmla="*/ 412619 h 725213"/>
                <a:gd name="connsiteX12" fmla="*/ 515553 w 561455"/>
                <a:gd name="connsiteY12" fmla="*/ 206752 h 725213"/>
                <a:gd name="connsiteX13" fmla="*/ 515553 w 561455"/>
                <a:gd name="connsiteY13" fmla="*/ 42994 h 725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1455" h="725213">
                  <a:moveTo>
                    <a:pt x="515553" y="42994"/>
                  </a:moveTo>
                  <a:cubicBezTo>
                    <a:pt x="503856" y="50013"/>
                    <a:pt x="513214" y="50013"/>
                    <a:pt x="501517" y="57031"/>
                  </a:cubicBezTo>
                  <a:cubicBezTo>
                    <a:pt x="506195" y="106158"/>
                    <a:pt x="510874" y="143589"/>
                    <a:pt x="506195" y="204413"/>
                  </a:cubicBezTo>
                  <a:cubicBezTo>
                    <a:pt x="424316" y="354134"/>
                    <a:pt x="517892" y="396244"/>
                    <a:pt x="396244" y="534268"/>
                  </a:cubicBezTo>
                  <a:cubicBezTo>
                    <a:pt x="384547" y="548305"/>
                    <a:pt x="351795" y="597432"/>
                    <a:pt x="351795" y="597432"/>
                  </a:cubicBezTo>
                  <a:cubicBezTo>
                    <a:pt x="330740" y="632523"/>
                    <a:pt x="309686" y="695687"/>
                    <a:pt x="293310" y="691008"/>
                  </a:cubicBezTo>
                  <a:cubicBezTo>
                    <a:pt x="220789" y="665275"/>
                    <a:pt x="106158" y="613808"/>
                    <a:pt x="42994" y="564680"/>
                  </a:cubicBezTo>
                  <a:cubicBezTo>
                    <a:pt x="110837" y="632523"/>
                    <a:pt x="197395" y="669953"/>
                    <a:pt x="283952" y="700366"/>
                  </a:cubicBezTo>
                  <a:cubicBezTo>
                    <a:pt x="300328" y="705044"/>
                    <a:pt x="319043" y="698026"/>
                    <a:pt x="326062" y="681650"/>
                  </a:cubicBezTo>
                  <a:cubicBezTo>
                    <a:pt x="337759" y="653578"/>
                    <a:pt x="356474" y="611468"/>
                    <a:pt x="363492" y="595093"/>
                  </a:cubicBezTo>
                  <a:cubicBezTo>
                    <a:pt x="363492" y="595093"/>
                    <a:pt x="386886" y="560002"/>
                    <a:pt x="398583" y="543626"/>
                  </a:cubicBezTo>
                  <a:cubicBezTo>
                    <a:pt x="431335" y="503856"/>
                    <a:pt x="461747" y="464086"/>
                    <a:pt x="468765" y="412619"/>
                  </a:cubicBezTo>
                  <a:cubicBezTo>
                    <a:pt x="475783" y="342437"/>
                    <a:pt x="473444" y="269916"/>
                    <a:pt x="515553" y="206752"/>
                  </a:cubicBezTo>
                  <a:cubicBezTo>
                    <a:pt x="527250" y="148267"/>
                    <a:pt x="515553" y="101479"/>
                    <a:pt x="515553" y="42994"/>
                  </a:cubicBezTo>
                  <a:close/>
                </a:path>
              </a:pathLst>
            </a:custGeom>
            <a:solidFill>
              <a:srgbClr val="949393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85">
              <a:extLst>
                <a:ext uri="{FF2B5EF4-FFF2-40B4-BE49-F238E27FC236}">
                  <a16:creationId xmlns:a16="http://schemas.microsoft.com/office/drawing/2014/main" id="{9E8614FF-0EC3-42B0-879C-B53AD511312F}"/>
                </a:ext>
              </a:extLst>
            </p:cNvPr>
            <p:cNvSpPr/>
            <p:nvPr/>
          </p:nvSpPr>
          <p:spPr>
            <a:xfrm>
              <a:off x="9783143" y="2049064"/>
              <a:ext cx="210546" cy="116970"/>
            </a:xfrm>
            <a:custGeom>
              <a:avLst/>
              <a:gdLst>
                <a:gd name="connsiteX0" fmla="*/ 159964 w 210545"/>
                <a:gd name="connsiteY0" fmla="*/ 73991 h 116969"/>
                <a:gd name="connsiteX1" fmla="*/ 42994 w 210545"/>
                <a:gd name="connsiteY1" fmla="*/ 55276 h 116969"/>
                <a:gd name="connsiteX2" fmla="*/ 190376 w 210545"/>
                <a:gd name="connsiteY2" fmla="*/ 55276 h 116969"/>
                <a:gd name="connsiteX3" fmla="*/ 159964 w 210545"/>
                <a:gd name="connsiteY3" fmla="*/ 73991 h 11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545" h="116969">
                  <a:moveTo>
                    <a:pt x="159964" y="73991"/>
                  </a:moveTo>
                  <a:cubicBezTo>
                    <a:pt x="127213" y="34222"/>
                    <a:pt x="82764" y="69313"/>
                    <a:pt x="42994" y="55276"/>
                  </a:cubicBezTo>
                  <a:cubicBezTo>
                    <a:pt x="92122" y="38900"/>
                    <a:pt x="136570" y="38900"/>
                    <a:pt x="190376" y="55276"/>
                  </a:cubicBezTo>
                  <a:cubicBezTo>
                    <a:pt x="181019" y="59955"/>
                    <a:pt x="171661" y="66973"/>
                    <a:pt x="159964" y="73991"/>
                  </a:cubicBezTo>
                  <a:close/>
                </a:path>
              </a:pathLst>
            </a:custGeom>
            <a:solidFill>
              <a:srgbClr val="AFAEAE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86">
              <a:extLst>
                <a:ext uri="{FF2B5EF4-FFF2-40B4-BE49-F238E27FC236}">
                  <a16:creationId xmlns:a16="http://schemas.microsoft.com/office/drawing/2014/main" id="{13E9D6CB-F1D7-4804-95F5-2E0F367DAAA5}"/>
                </a:ext>
              </a:extLst>
            </p:cNvPr>
            <p:cNvSpPr/>
            <p:nvPr/>
          </p:nvSpPr>
          <p:spPr>
            <a:xfrm>
              <a:off x="9682264" y="2227159"/>
              <a:ext cx="163758" cy="772002"/>
            </a:xfrm>
            <a:custGeom>
              <a:avLst/>
              <a:gdLst>
                <a:gd name="connsiteX0" fmla="*/ 122818 w 163757"/>
                <a:gd name="connsiteY0" fmla="*/ 412904 h 772001"/>
                <a:gd name="connsiteX1" fmla="*/ 73691 w 163757"/>
                <a:gd name="connsiteY1" fmla="*/ 244467 h 772001"/>
                <a:gd name="connsiteX2" fmla="*/ 38600 w 163757"/>
                <a:gd name="connsiteY2" fmla="*/ 45618 h 772001"/>
                <a:gd name="connsiteX3" fmla="*/ 17545 w 163757"/>
                <a:gd name="connsiteY3" fmla="*/ 17545 h 772001"/>
                <a:gd name="connsiteX4" fmla="*/ 17545 w 163757"/>
                <a:gd name="connsiteY4" fmla="*/ 17545 h 772001"/>
                <a:gd name="connsiteX5" fmla="*/ 57315 w 163757"/>
                <a:gd name="connsiteY5" fmla="*/ 214055 h 772001"/>
                <a:gd name="connsiteX6" fmla="*/ 106443 w 163757"/>
                <a:gd name="connsiteY6" fmla="*/ 412904 h 772001"/>
                <a:gd name="connsiteX7" fmla="*/ 115800 w 163757"/>
                <a:gd name="connsiteY7" fmla="*/ 674917 h 772001"/>
                <a:gd name="connsiteX8" fmla="*/ 92406 w 163757"/>
                <a:gd name="connsiteY8" fmla="*/ 754456 h 772001"/>
                <a:gd name="connsiteX9" fmla="*/ 104103 w 163757"/>
                <a:gd name="connsiteY9" fmla="*/ 756796 h 772001"/>
                <a:gd name="connsiteX10" fmla="*/ 132176 w 163757"/>
                <a:gd name="connsiteY10" fmla="*/ 677256 h 772001"/>
                <a:gd name="connsiteX11" fmla="*/ 122818 w 163757"/>
                <a:gd name="connsiteY11" fmla="*/ 412904 h 772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3757" h="772001">
                  <a:moveTo>
                    <a:pt x="122818" y="412904"/>
                  </a:moveTo>
                  <a:cubicBezTo>
                    <a:pt x="94746" y="359098"/>
                    <a:pt x="71352" y="300613"/>
                    <a:pt x="73691" y="244467"/>
                  </a:cubicBezTo>
                  <a:cubicBezTo>
                    <a:pt x="76030" y="174285"/>
                    <a:pt x="54976" y="111121"/>
                    <a:pt x="38600" y="45618"/>
                  </a:cubicBezTo>
                  <a:cubicBezTo>
                    <a:pt x="36261" y="31582"/>
                    <a:pt x="36261" y="17545"/>
                    <a:pt x="17545" y="17545"/>
                  </a:cubicBezTo>
                  <a:lnTo>
                    <a:pt x="17545" y="17545"/>
                  </a:lnTo>
                  <a:cubicBezTo>
                    <a:pt x="22224" y="85388"/>
                    <a:pt x="61994" y="146212"/>
                    <a:pt x="57315" y="214055"/>
                  </a:cubicBezTo>
                  <a:cubicBezTo>
                    <a:pt x="52636" y="284237"/>
                    <a:pt x="76030" y="349740"/>
                    <a:pt x="106443" y="412904"/>
                  </a:cubicBezTo>
                  <a:cubicBezTo>
                    <a:pt x="148552" y="497122"/>
                    <a:pt x="169606" y="583680"/>
                    <a:pt x="115800" y="674917"/>
                  </a:cubicBezTo>
                  <a:cubicBezTo>
                    <a:pt x="101764" y="698311"/>
                    <a:pt x="99424" y="728723"/>
                    <a:pt x="92406" y="754456"/>
                  </a:cubicBezTo>
                  <a:cubicBezTo>
                    <a:pt x="97085" y="754456"/>
                    <a:pt x="99424" y="756796"/>
                    <a:pt x="104103" y="756796"/>
                  </a:cubicBezTo>
                  <a:cubicBezTo>
                    <a:pt x="113461" y="731062"/>
                    <a:pt x="118140" y="700650"/>
                    <a:pt x="132176" y="677256"/>
                  </a:cubicBezTo>
                  <a:cubicBezTo>
                    <a:pt x="188322" y="586019"/>
                    <a:pt x="167267" y="499462"/>
                    <a:pt x="122818" y="412904"/>
                  </a:cubicBezTo>
                  <a:close/>
                </a:path>
              </a:pathLst>
            </a:custGeom>
            <a:solidFill>
              <a:srgbClr val="AEAD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87">
              <a:extLst>
                <a:ext uri="{FF2B5EF4-FFF2-40B4-BE49-F238E27FC236}">
                  <a16:creationId xmlns:a16="http://schemas.microsoft.com/office/drawing/2014/main" id="{D18D2A3D-BFAF-4132-A072-873AD850F83F}"/>
                </a:ext>
              </a:extLst>
            </p:cNvPr>
            <p:cNvSpPr/>
            <p:nvPr/>
          </p:nvSpPr>
          <p:spPr>
            <a:xfrm>
              <a:off x="9605064" y="1537036"/>
              <a:ext cx="70182" cy="538062"/>
            </a:xfrm>
            <a:custGeom>
              <a:avLst/>
              <a:gdLst>
                <a:gd name="connsiteX0" fmla="*/ 43279 w 70181"/>
                <a:gd name="connsiteY0" fmla="*/ 267861 h 538061"/>
                <a:gd name="connsiteX1" fmla="*/ 29242 w 70181"/>
                <a:gd name="connsiteY1" fmla="*/ 127497 h 538061"/>
                <a:gd name="connsiteX2" fmla="*/ 26903 w 70181"/>
                <a:gd name="connsiteY2" fmla="*/ 17545 h 538061"/>
                <a:gd name="connsiteX3" fmla="*/ 17545 w 70181"/>
                <a:gd name="connsiteY3" fmla="*/ 50297 h 538061"/>
                <a:gd name="connsiteX4" fmla="*/ 19885 w 70181"/>
                <a:gd name="connsiteY4" fmla="*/ 139194 h 538061"/>
                <a:gd name="connsiteX5" fmla="*/ 19885 w 70181"/>
                <a:gd name="connsiteY5" fmla="*/ 139194 h 538061"/>
                <a:gd name="connsiteX6" fmla="*/ 19885 w 70181"/>
                <a:gd name="connsiteY6" fmla="*/ 139194 h 538061"/>
                <a:gd name="connsiteX7" fmla="*/ 45618 w 70181"/>
                <a:gd name="connsiteY7" fmla="*/ 536892 h 538061"/>
                <a:gd name="connsiteX8" fmla="*/ 64333 w 70181"/>
                <a:gd name="connsiteY8" fmla="*/ 527535 h 538061"/>
                <a:gd name="connsiteX9" fmla="*/ 43279 w 70181"/>
                <a:gd name="connsiteY9" fmla="*/ 267861 h 538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0181" h="538061">
                  <a:moveTo>
                    <a:pt x="43279" y="267861"/>
                  </a:moveTo>
                  <a:cubicBezTo>
                    <a:pt x="40939" y="228092"/>
                    <a:pt x="31582" y="171946"/>
                    <a:pt x="29242" y="127497"/>
                  </a:cubicBezTo>
                  <a:cubicBezTo>
                    <a:pt x="29242" y="87728"/>
                    <a:pt x="26903" y="57315"/>
                    <a:pt x="26903" y="17545"/>
                  </a:cubicBezTo>
                  <a:cubicBezTo>
                    <a:pt x="22224" y="33921"/>
                    <a:pt x="22224" y="29242"/>
                    <a:pt x="17545" y="50297"/>
                  </a:cubicBezTo>
                  <a:cubicBezTo>
                    <a:pt x="19885" y="78370"/>
                    <a:pt x="15206" y="106443"/>
                    <a:pt x="19885" y="139194"/>
                  </a:cubicBezTo>
                  <a:cubicBezTo>
                    <a:pt x="19885" y="139194"/>
                    <a:pt x="19885" y="139194"/>
                    <a:pt x="19885" y="139194"/>
                  </a:cubicBezTo>
                  <a:lnTo>
                    <a:pt x="19885" y="139194"/>
                  </a:lnTo>
                  <a:cubicBezTo>
                    <a:pt x="29242" y="263183"/>
                    <a:pt x="24564" y="405886"/>
                    <a:pt x="45618" y="536892"/>
                  </a:cubicBezTo>
                  <a:cubicBezTo>
                    <a:pt x="54976" y="532213"/>
                    <a:pt x="54976" y="529874"/>
                    <a:pt x="64333" y="527535"/>
                  </a:cubicBezTo>
                  <a:cubicBezTo>
                    <a:pt x="64333" y="525195"/>
                    <a:pt x="47958" y="340383"/>
                    <a:pt x="43279" y="267861"/>
                  </a:cubicBezTo>
                  <a:close/>
                </a:path>
              </a:pathLst>
            </a:custGeom>
            <a:solidFill>
              <a:srgbClr val="AEAD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88">
              <a:extLst>
                <a:ext uri="{FF2B5EF4-FFF2-40B4-BE49-F238E27FC236}">
                  <a16:creationId xmlns:a16="http://schemas.microsoft.com/office/drawing/2014/main" id="{1763E0AE-82A6-450B-B9CF-EF4C74A96FF2}"/>
                </a:ext>
              </a:extLst>
            </p:cNvPr>
            <p:cNvSpPr/>
            <p:nvPr/>
          </p:nvSpPr>
          <p:spPr>
            <a:xfrm>
              <a:off x="9617046" y="1644933"/>
              <a:ext cx="116970" cy="116970"/>
            </a:xfrm>
            <a:custGeom>
              <a:avLst/>
              <a:gdLst>
                <a:gd name="connsiteX0" fmla="*/ 61710 w 116969"/>
                <a:gd name="connsiteY0" fmla="*/ 42994 h 116969"/>
                <a:gd name="connsiteX1" fmla="*/ 80425 w 116969"/>
                <a:gd name="connsiteY1" fmla="*/ 61710 h 116969"/>
                <a:gd name="connsiteX2" fmla="*/ 64049 w 116969"/>
                <a:gd name="connsiteY2" fmla="*/ 80425 h 116969"/>
                <a:gd name="connsiteX3" fmla="*/ 42994 w 116969"/>
                <a:gd name="connsiteY3" fmla="*/ 64049 h 116969"/>
                <a:gd name="connsiteX4" fmla="*/ 61710 w 116969"/>
                <a:gd name="connsiteY4" fmla="*/ 42994 h 11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969" h="116969">
                  <a:moveTo>
                    <a:pt x="61710" y="42994"/>
                  </a:moveTo>
                  <a:cubicBezTo>
                    <a:pt x="73407" y="42994"/>
                    <a:pt x="80425" y="50013"/>
                    <a:pt x="80425" y="61710"/>
                  </a:cubicBezTo>
                  <a:cubicBezTo>
                    <a:pt x="80425" y="73407"/>
                    <a:pt x="75746" y="80425"/>
                    <a:pt x="64049" y="80425"/>
                  </a:cubicBezTo>
                  <a:cubicBezTo>
                    <a:pt x="52352" y="80425"/>
                    <a:pt x="45334" y="75746"/>
                    <a:pt x="42994" y="64049"/>
                  </a:cubicBezTo>
                  <a:cubicBezTo>
                    <a:pt x="42994" y="52352"/>
                    <a:pt x="50013" y="47673"/>
                    <a:pt x="61710" y="42994"/>
                  </a:cubicBezTo>
                  <a:close/>
                </a:path>
              </a:pathLst>
            </a:custGeom>
            <a:solidFill>
              <a:srgbClr val="CAC9C9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89">
              <a:extLst>
                <a:ext uri="{FF2B5EF4-FFF2-40B4-BE49-F238E27FC236}">
                  <a16:creationId xmlns:a16="http://schemas.microsoft.com/office/drawing/2014/main" id="{797C63E4-7225-489C-B084-B2A5DFB1CDC1}"/>
                </a:ext>
              </a:extLst>
            </p:cNvPr>
            <p:cNvSpPr/>
            <p:nvPr/>
          </p:nvSpPr>
          <p:spPr>
            <a:xfrm>
              <a:off x="9881398" y="1998043"/>
              <a:ext cx="187152" cy="93576"/>
            </a:xfrm>
            <a:custGeom>
              <a:avLst/>
              <a:gdLst>
                <a:gd name="connsiteX0" fmla="*/ 143589 w 187151"/>
                <a:gd name="connsiteY0" fmla="*/ 73546 h 93575"/>
                <a:gd name="connsiteX1" fmla="*/ 42994 w 187151"/>
                <a:gd name="connsiteY1" fmla="*/ 50152 h 93575"/>
                <a:gd name="connsiteX2" fmla="*/ 143589 w 187151"/>
                <a:gd name="connsiteY2" fmla="*/ 54831 h 93575"/>
                <a:gd name="connsiteX3" fmla="*/ 143589 w 187151"/>
                <a:gd name="connsiteY3" fmla="*/ 73546 h 9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151" h="93575">
                  <a:moveTo>
                    <a:pt x="143589" y="73546"/>
                  </a:moveTo>
                  <a:cubicBezTo>
                    <a:pt x="117855" y="57170"/>
                    <a:pt x="87443" y="52491"/>
                    <a:pt x="42994" y="50152"/>
                  </a:cubicBezTo>
                  <a:cubicBezTo>
                    <a:pt x="87443" y="36116"/>
                    <a:pt x="115516" y="45473"/>
                    <a:pt x="143589" y="54831"/>
                  </a:cubicBezTo>
                  <a:cubicBezTo>
                    <a:pt x="145928" y="61849"/>
                    <a:pt x="143589" y="66528"/>
                    <a:pt x="143589" y="73546"/>
                  </a:cubicBezTo>
                  <a:close/>
                </a:path>
              </a:pathLst>
            </a:custGeom>
            <a:solidFill>
              <a:srgbClr val="B4B3B3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90">
              <a:extLst>
                <a:ext uri="{FF2B5EF4-FFF2-40B4-BE49-F238E27FC236}">
                  <a16:creationId xmlns:a16="http://schemas.microsoft.com/office/drawing/2014/main" id="{324F954A-B248-442E-9302-D9E66E04C926}"/>
                </a:ext>
              </a:extLst>
            </p:cNvPr>
            <p:cNvSpPr/>
            <p:nvPr/>
          </p:nvSpPr>
          <p:spPr>
            <a:xfrm>
              <a:off x="9241610" y="610281"/>
              <a:ext cx="116970" cy="140364"/>
            </a:xfrm>
            <a:custGeom>
              <a:avLst/>
              <a:gdLst>
                <a:gd name="connsiteX0" fmla="*/ 76878 w 116969"/>
                <a:gd name="connsiteY0" fmla="*/ 118493 h 140363"/>
                <a:gd name="connsiteX1" fmla="*/ 46466 w 116969"/>
                <a:gd name="connsiteY1" fmla="*/ 69365 h 140363"/>
                <a:gd name="connsiteX2" fmla="*/ 51145 w 116969"/>
                <a:gd name="connsiteY2" fmla="*/ 48311 h 140363"/>
                <a:gd name="connsiteX3" fmla="*/ 69860 w 116969"/>
                <a:gd name="connsiteY3" fmla="*/ 43632 h 140363"/>
                <a:gd name="connsiteX4" fmla="*/ 72199 w 116969"/>
                <a:gd name="connsiteY4" fmla="*/ 64687 h 140363"/>
                <a:gd name="connsiteX5" fmla="*/ 76878 w 116969"/>
                <a:gd name="connsiteY5" fmla="*/ 118493 h 140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969" h="140363">
                  <a:moveTo>
                    <a:pt x="76878" y="118493"/>
                  </a:moveTo>
                  <a:cubicBezTo>
                    <a:pt x="58163" y="106796"/>
                    <a:pt x="60502" y="83402"/>
                    <a:pt x="46466" y="69365"/>
                  </a:cubicBezTo>
                  <a:cubicBezTo>
                    <a:pt x="39448" y="62347"/>
                    <a:pt x="44127" y="52990"/>
                    <a:pt x="51145" y="48311"/>
                  </a:cubicBezTo>
                  <a:cubicBezTo>
                    <a:pt x="55824" y="45971"/>
                    <a:pt x="65181" y="41293"/>
                    <a:pt x="69860" y="43632"/>
                  </a:cubicBezTo>
                  <a:cubicBezTo>
                    <a:pt x="86236" y="48311"/>
                    <a:pt x="74539" y="57668"/>
                    <a:pt x="72199" y="64687"/>
                  </a:cubicBezTo>
                  <a:cubicBezTo>
                    <a:pt x="67521" y="83402"/>
                    <a:pt x="100272" y="97438"/>
                    <a:pt x="76878" y="118493"/>
                  </a:cubicBezTo>
                  <a:close/>
                </a:path>
              </a:pathLst>
            </a:custGeom>
            <a:solidFill>
              <a:srgbClr val="A4A3A3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91">
              <a:extLst>
                <a:ext uri="{FF2B5EF4-FFF2-40B4-BE49-F238E27FC236}">
                  <a16:creationId xmlns:a16="http://schemas.microsoft.com/office/drawing/2014/main" id="{C4275F71-F0D9-4B4D-AF1C-7485A8609EB3}"/>
                </a:ext>
              </a:extLst>
            </p:cNvPr>
            <p:cNvSpPr/>
            <p:nvPr/>
          </p:nvSpPr>
          <p:spPr>
            <a:xfrm>
              <a:off x="9502415" y="1027186"/>
              <a:ext cx="1684367" cy="1263276"/>
            </a:xfrm>
            <a:custGeom>
              <a:avLst/>
              <a:gdLst>
                <a:gd name="connsiteX0" fmla="*/ 747153 w 1684367"/>
                <a:gd name="connsiteY0" fmla="*/ 1056101 h 1263275"/>
                <a:gd name="connsiteX1" fmla="*/ 814996 w 1684367"/>
                <a:gd name="connsiteY1" fmla="*/ 971882 h 1263275"/>
                <a:gd name="connsiteX2" fmla="*/ 836051 w 1684367"/>
                <a:gd name="connsiteY2" fmla="*/ 108644 h 1263275"/>
                <a:gd name="connsiteX3" fmla="*/ 901554 w 1684367"/>
                <a:gd name="connsiteY3" fmla="*/ 43141 h 1263275"/>
                <a:gd name="connsiteX4" fmla="*/ 1594016 w 1684367"/>
                <a:gd name="connsiteY4" fmla="*/ 43141 h 1263275"/>
                <a:gd name="connsiteX5" fmla="*/ 1652501 w 1684367"/>
                <a:gd name="connsiteY5" fmla="*/ 54838 h 1263275"/>
                <a:gd name="connsiteX6" fmla="*/ 1652501 w 1684367"/>
                <a:gd name="connsiteY6" fmla="*/ 237311 h 1263275"/>
                <a:gd name="connsiteX7" fmla="*/ 1603374 w 1684367"/>
                <a:gd name="connsiteY7" fmla="*/ 967203 h 1263275"/>
                <a:gd name="connsiteX8" fmla="*/ 1563604 w 1684367"/>
                <a:gd name="connsiteY8" fmla="*/ 1018670 h 1263275"/>
                <a:gd name="connsiteX9" fmla="*/ 1254803 w 1684367"/>
                <a:gd name="connsiteY9" fmla="*/ 1084173 h 1263275"/>
                <a:gd name="connsiteX10" fmla="*/ 1212694 w 1684367"/>
                <a:gd name="connsiteY10" fmla="*/ 1070137 h 1263275"/>
                <a:gd name="connsiteX11" fmla="*/ 1179942 w 1684367"/>
                <a:gd name="connsiteY11" fmla="*/ 1060779 h 1263275"/>
                <a:gd name="connsiteX12" fmla="*/ 1069991 w 1684367"/>
                <a:gd name="connsiteY12" fmla="*/ 1098210 h 1263275"/>
                <a:gd name="connsiteX13" fmla="*/ 992790 w 1684367"/>
                <a:gd name="connsiteY13" fmla="*/ 1128622 h 1263275"/>
                <a:gd name="connsiteX14" fmla="*/ 943663 w 1684367"/>
                <a:gd name="connsiteY14" fmla="*/ 1130961 h 1263275"/>
                <a:gd name="connsiteX15" fmla="*/ 915590 w 1684367"/>
                <a:gd name="connsiteY15" fmla="*/ 1133301 h 1263275"/>
                <a:gd name="connsiteX16" fmla="*/ 880499 w 1684367"/>
                <a:gd name="connsiteY16" fmla="*/ 1130961 h 1263275"/>
                <a:gd name="connsiteX17" fmla="*/ 819675 w 1684367"/>
                <a:gd name="connsiteY17" fmla="*/ 1133301 h 1263275"/>
                <a:gd name="connsiteX18" fmla="*/ 758850 w 1684367"/>
                <a:gd name="connsiteY18" fmla="*/ 1144998 h 1263275"/>
                <a:gd name="connsiteX19" fmla="*/ 681650 w 1684367"/>
                <a:gd name="connsiteY19" fmla="*/ 1156695 h 1263275"/>
                <a:gd name="connsiteX20" fmla="*/ 634862 w 1684367"/>
                <a:gd name="connsiteY20" fmla="*/ 1173071 h 1263275"/>
                <a:gd name="connsiteX21" fmla="*/ 216110 w 1684367"/>
                <a:gd name="connsiteY21" fmla="*/ 1217519 h 1263275"/>
                <a:gd name="connsiteX22" fmla="*/ 106158 w 1684367"/>
                <a:gd name="connsiteY22" fmla="*/ 1229216 h 1263275"/>
                <a:gd name="connsiteX23" fmla="*/ 42994 w 1684367"/>
                <a:gd name="connsiteY23" fmla="*/ 1189446 h 1263275"/>
                <a:gd name="connsiteX24" fmla="*/ 94461 w 1684367"/>
                <a:gd name="connsiteY24" fmla="*/ 1147337 h 1263275"/>
                <a:gd name="connsiteX25" fmla="*/ 283952 w 1684367"/>
                <a:gd name="connsiteY25" fmla="*/ 1116925 h 1263275"/>
                <a:gd name="connsiteX26" fmla="*/ 747153 w 1684367"/>
                <a:gd name="connsiteY26" fmla="*/ 1056101 h 1263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684367" h="1263275">
                  <a:moveTo>
                    <a:pt x="747153" y="1056101"/>
                  </a:moveTo>
                  <a:cubicBezTo>
                    <a:pt x="803299" y="1056101"/>
                    <a:pt x="814996" y="1025688"/>
                    <a:pt x="814996" y="971882"/>
                  </a:cubicBezTo>
                  <a:cubicBezTo>
                    <a:pt x="819675" y="684136"/>
                    <a:pt x="829032" y="396390"/>
                    <a:pt x="836051" y="108644"/>
                  </a:cubicBezTo>
                  <a:cubicBezTo>
                    <a:pt x="836051" y="59516"/>
                    <a:pt x="854766" y="43141"/>
                    <a:pt x="901554" y="43141"/>
                  </a:cubicBezTo>
                  <a:cubicBezTo>
                    <a:pt x="1133154" y="45480"/>
                    <a:pt x="1362416" y="43141"/>
                    <a:pt x="1594016" y="43141"/>
                  </a:cubicBezTo>
                  <a:cubicBezTo>
                    <a:pt x="1615071" y="43141"/>
                    <a:pt x="1636125" y="40801"/>
                    <a:pt x="1652501" y="54838"/>
                  </a:cubicBezTo>
                  <a:cubicBezTo>
                    <a:pt x="1652501" y="115662"/>
                    <a:pt x="1652501" y="176486"/>
                    <a:pt x="1652501" y="237311"/>
                  </a:cubicBezTo>
                  <a:cubicBezTo>
                    <a:pt x="1643143" y="279420"/>
                    <a:pt x="1615071" y="735603"/>
                    <a:pt x="1603374" y="967203"/>
                  </a:cubicBezTo>
                  <a:cubicBezTo>
                    <a:pt x="1601034" y="997616"/>
                    <a:pt x="1594016" y="1011652"/>
                    <a:pt x="1563604" y="1018670"/>
                  </a:cubicBezTo>
                  <a:cubicBezTo>
                    <a:pt x="1460670" y="1039725"/>
                    <a:pt x="1362416" y="1077155"/>
                    <a:pt x="1254803" y="1084173"/>
                  </a:cubicBezTo>
                  <a:cubicBezTo>
                    <a:pt x="1236088" y="1091192"/>
                    <a:pt x="1222052" y="1088852"/>
                    <a:pt x="1212694" y="1070137"/>
                  </a:cubicBezTo>
                  <a:cubicBezTo>
                    <a:pt x="1203336" y="1056101"/>
                    <a:pt x="1193979" y="1053761"/>
                    <a:pt x="1179942" y="1060779"/>
                  </a:cubicBezTo>
                  <a:cubicBezTo>
                    <a:pt x="1147191" y="1086513"/>
                    <a:pt x="1119118" y="1114586"/>
                    <a:pt x="1069991" y="1098210"/>
                  </a:cubicBezTo>
                  <a:cubicBezTo>
                    <a:pt x="1044257" y="1088852"/>
                    <a:pt x="1020863" y="1121604"/>
                    <a:pt x="992790" y="1128622"/>
                  </a:cubicBezTo>
                  <a:cubicBezTo>
                    <a:pt x="976415" y="1133301"/>
                    <a:pt x="960039" y="1126283"/>
                    <a:pt x="943663" y="1130961"/>
                  </a:cubicBezTo>
                  <a:cubicBezTo>
                    <a:pt x="934305" y="1133301"/>
                    <a:pt x="924948" y="1133301"/>
                    <a:pt x="915590" y="1133301"/>
                  </a:cubicBezTo>
                  <a:cubicBezTo>
                    <a:pt x="906233" y="1133301"/>
                    <a:pt x="899214" y="1133301"/>
                    <a:pt x="880499" y="1130961"/>
                  </a:cubicBezTo>
                  <a:cubicBezTo>
                    <a:pt x="859445" y="1126283"/>
                    <a:pt x="838390" y="1121604"/>
                    <a:pt x="819675" y="1133301"/>
                  </a:cubicBezTo>
                  <a:cubicBezTo>
                    <a:pt x="800960" y="1140319"/>
                    <a:pt x="782244" y="1152016"/>
                    <a:pt x="758850" y="1144998"/>
                  </a:cubicBezTo>
                  <a:cubicBezTo>
                    <a:pt x="730778" y="1130961"/>
                    <a:pt x="705044" y="1128622"/>
                    <a:pt x="681650" y="1156695"/>
                  </a:cubicBezTo>
                  <a:cubicBezTo>
                    <a:pt x="669953" y="1170731"/>
                    <a:pt x="653578" y="1173071"/>
                    <a:pt x="634862" y="1173071"/>
                  </a:cubicBezTo>
                  <a:cubicBezTo>
                    <a:pt x="489820" y="1187107"/>
                    <a:pt x="368171" y="1203483"/>
                    <a:pt x="216110" y="1217519"/>
                  </a:cubicBezTo>
                  <a:cubicBezTo>
                    <a:pt x="211431" y="1219859"/>
                    <a:pt x="131892" y="1229216"/>
                    <a:pt x="106158" y="1229216"/>
                  </a:cubicBezTo>
                  <a:cubicBezTo>
                    <a:pt x="78085" y="1229216"/>
                    <a:pt x="47673" y="1229216"/>
                    <a:pt x="42994" y="1189446"/>
                  </a:cubicBezTo>
                  <a:cubicBezTo>
                    <a:pt x="50013" y="1161374"/>
                    <a:pt x="68728" y="1152016"/>
                    <a:pt x="94461" y="1147337"/>
                  </a:cubicBezTo>
                  <a:cubicBezTo>
                    <a:pt x="157625" y="1133301"/>
                    <a:pt x="220789" y="1119264"/>
                    <a:pt x="283952" y="1116925"/>
                  </a:cubicBezTo>
                  <a:cubicBezTo>
                    <a:pt x="365831" y="1114586"/>
                    <a:pt x="658256" y="1063119"/>
                    <a:pt x="747153" y="1056101"/>
                  </a:cubicBezTo>
                  <a:close/>
                </a:path>
              </a:pathLst>
            </a:custGeom>
            <a:solidFill>
              <a:srgbClr val="000000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4" name="Arc 113">
            <a:extLst>
              <a:ext uri="{FF2B5EF4-FFF2-40B4-BE49-F238E27FC236}">
                <a16:creationId xmlns:a16="http://schemas.microsoft.com/office/drawing/2014/main" id="{F5036BEC-DC95-465B-AC98-4C101D9A2F97}"/>
              </a:ext>
            </a:extLst>
          </p:cNvPr>
          <p:cNvSpPr/>
          <p:nvPr/>
        </p:nvSpPr>
        <p:spPr>
          <a:xfrm>
            <a:off x="627960" y="1320476"/>
            <a:ext cx="3970151" cy="3970151"/>
          </a:xfrm>
          <a:prstGeom prst="arc">
            <a:avLst>
              <a:gd name="adj1" fmla="val 16200000"/>
              <a:gd name="adj2" fmla="val 5433205"/>
            </a:avLst>
          </a:prstGeom>
          <a:noFill/>
          <a:ln w="53975" cap="flat" cmpd="sng" algn="ctr">
            <a:gradFill>
              <a:gsLst>
                <a:gs pos="82000">
                  <a:srgbClr val="D9D9D9"/>
                </a:gs>
                <a:gs pos="0">
                  <a:sysClr val="window" lastClr="FFFFFF">
                    <a:lumMod val="85000"/>
                    <a:alpha val="0"/>
                  </a:sysClr>
                </a:gs>
                <a:gs pos="2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85000"/>
                    <a:alpha val="0"/>
                  </a:sysClr>
                </a:gs>
              </a:gsLst>
              <a:lin ang="540000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6DE6C11E-53D3-4591-BA9B-7E7282735DDF}"/>
              </a:ext>
            </a:extLst>
          </p:cNvPr>
          <p:cNvSpPr>
            <a:spLocks noChangeAspect="1"/>
          </p:cNvSpPr>
          <p:nvPr/>
        </p:nvSpPr>
        <p:spPr>
          <a:xfrm>
            <a:off x="3223390" y="1241298"/>
            <a:ext cx="432000" cy="432000"/>
          </a:xfrm>
          <a:prstGeom prst="ellipse">
            <a:avLst/>
          </a:prstGeom>
          <a:solidFill>
            <a:srgbClr val="507C8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19" name="TextBox 7">
            <a:extLst>
              <a:ext uri="{FF2B5EF4-FFF2-40B4-BE49-F238E27FC236}">
                <a16:creationId xmlns:a16="http://schemas.microsoft.com/office/drawing/2014/main" id="{A2D3AD16-4369-4722-A038-BEB7AC08DA06}"/>
              </a:ext>
            </a:extLst>
          </p:cNvPr>
          <p:cNvSpPr txBox="1"/>
          <p:nvPr/>
        </p:nvSpPr>
        <p:spPr>
          <a:xfrm>
            <a:off x="5324890" y="1208527"/>
            <a:ext cx="5235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6"/>
            <a:r>
              <a:rPr lang="en-US" altLang="ko-KR" sz="2400" b="1" dirty="0" smtClean="0">
                <a:solidFill>
                  <a:srgbClr val="507C89"/>
                </a:solidFill>
                <a:latin typeface="Arial"/>
              </a:rPr>
              <a:t>Primer </a:t>
            </a:r>
            <a:r>
              <a:rPr lang="en-US" altLang="ko-KR" sz="2400" b="1" dirty="0" err="1" smtClean="0">
                <a:solidFill>
                  <a:srgbClr val="507C89"/>
                </a:solidFill>
                <a:latin typeface="Arial"/>
              </a:rPr>
              <a:t>estudi</a:t>
            </a:r>
            <a:endParaRPr lang="ko-KR" altLang="en-US" sz="2400" b="1" dirty="0">
              <a:solidFill>
                <a:srgbClr val="507C89"/>
              </a:solidFill>
              <a:latin typeface="Arial"/>
            </a:endParaRPr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419F14F0-A075-44E0-909A-E69D465AEFE0}"/>
              </a:ext>
            </a:extLst>
          </p:cNvPr>
          <p:cNvSpPr/>
          <p:nvPr/>
        </p:nvSpPr>
        <p:spPr>
          <a:xfrm>
            <a:off x="4504262" y="3213687"/>
            <a:ext cx="216118" cy="216118"/>
          </a:xfrm>
          <a:prstGeom prst="ellipse">
            <a:avLst/>
          </a:prstGeom>
          <a:solidFill>
            <a:srgbClr val="28608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1CE95243-D6EA-486B-A509-FB82BE61FAAE}"/>
              </a:ext>
            </a:extLst>
          </p:cNvPr>
          <p:cNvSpPr/>
          <p:nvPr/>
        </p:nvSpPr>
        <p:spPr>
          <a:xfrm>
            <a:off x="3242330" y="5049933"/>
            <a:ext cx="216118" cy="216118"/>
          </a:xfrm>
          <a:prstGeom prst="ellipse">
            <a:avLst/>
          </a:prstGeom>
          <a:solidFill>
            <a:srgbClr val="3282B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cxnSp>
        <p:nvCxnSpPr>
          <p:cNvPr id="140" name="Straight Connector 28">
            <a:extLst>
              <a:ext uri="{FF2B5EF4-FFF2-40B4-BE49-F238E27FC236}">
                <a16:creationId xmlns:a16="http://schemas.microsoft.com/office/drawing/2014/main" id="{DDEFE30E-6FBF-4A0C-B2FA-BB6F4A7D82AF}"/>
              </a:ext>
            </a:extLst>
          </p:cNvPr>
          <p:cNvCxnSpPr>
            <a:cxnSpLocks/>
          </p:cNvCxnSpPr>
          <p:nvPr/>
        </p:nvCxnSpPr>
        <p:spPr>
          <a:xfrm>
            <a:off x="3773842" y="1485548"/>
            <a:ext cx="1080470" cy="1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142" name="Straight Connector 30">
            <a:extLst>
              <a:ext uri="{FF2B5EF4-FFF2-40B4-BE49-F238E27FC236}">
                <a16:creationId xmlns:a16="http://schemas.microsoft.com/office/drawing/2014/main" id="{6013300B-AFEF-422B-9F4E-69AF0415D29F}"/>
              </a:ext>
            </a:extLst>
          </p:cNvPr>
          <p:cNvCxnSpPr>
            <a:cxnSpLocks/>
          </p:cNvCxnSpPr>
          <p:nvPr/>
        </p:nvCxnSpPr>
        <p:spPr>
          <a:xfrm>
            <a:off x="4877622" y="3321794"/>
            <a:ext cx="1080470" cy="1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144" name="Straight Connector 32">
            <a:extLst>
              <a:ext uri="{FF2B5EF4-FFF2-40B4-BE49-F238E27FC236}">
                <a16:creationId xmlns:a16="http://schemas.microsoft.com/office/drawing/2014/main" id="{2DC8C86B-6EE3-4602-9965-4211943D3876}"/>
              </a:ext>
            </a:extLst>
          </p:cNvPr>
          <p:cNvCxnSpPr>
            <a:cxnSpLocks/>
          </p:cNvCxnSpPr>
          <p:nvPr/>
        </p:nvCxnSpPr>
        <p:spPr>
          <a:xfrm>
            <a:off x="3711928" y="5158040"/>
            <a:ext cx="1080470" cy="1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69" name="Oval 68">
            <a:extLst>
              <a:ext uri="{FF2B5EF4-FFF2-40B4-BE49-F238E27FC236}">
                <a16:creationId xmlns:a16="http://schemas.microsoft.com/office/drawing/2014/main" id="{6DE6C11E-53D3-4591-BA9B-7E7282735DDF}"/>
              </a:ext>
            </a:extLst>
          </p:cNvPr>
          <p:cNvSpPr>
            <a:spLocks noChangeAspect="1"/>
          </p:cNvSpPr>
          <p:nvPr/>
        </p:nvSpPr>
        <p:spPr>
          <a:xfrm>
            <a:off x="4382111" y="3152660"/>
            <a:ext cx="432000" cy="432000"/>
          </a:xfrm>
          <a:prstGeom prst="ellipse">
            <a:avLst/>
          </a:prstGeom>
          <a:solidFill>
            <a:srgbClr val="507C8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DE6C11E-53D3-4591-BA9B-7E7282735DDF}"/>
              </a:ext>
            </a:extLst>
          </p:cNvPr>
          <p:cNvSpPr>
            <a:spLocks noChangeAspect="1"/>
          </p:cNvSpPr>
          <p:nvPr/>
        </p:nvSpPr>
        <p:spPr>
          <a:xfrm>
            <a:off x="3063928" y="4929129"/>
            <a:ext cx="432000" cy="432000"/>
          </a:xfrm>
          <a:prstGeom prst="ellipse">
            <a:avLst/>
          </a:prstGeom>
          <a:solidFill>
            <a:srgbClr val="507C8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54" name="TextBox 7">
            <a:extLst>
              <a:ext uri="{FF2B5EF4-FFF2-40B4-BE49-F238E27FC236}">
                <a16:creationId xmlns:a16="http://schemas.microsoft.com/office/drawing/2014/main" id="{A2D3AD16-4369-4722-A038-BEB7AC08DA06}"/>
              </a:ext>
            </a:extLst>
          </p:cNvPr>
          <p:cNvSpPr txBox="1"/>
          <p:nvPr/>
        </p:nvSpPr>
        <p:spPr>
          <a:xfrm>
            <a:off x="6132513" y="3089537"/>
            <a:ext cx="3811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6"/>
            <a:r>
              <a:rPr lang="en-US" altLang="ko-KR" sz="2400" b="1" dirty="0" err="1" smtClean="0">
                <a:solidFill>
                  <a:srgbClr val="507C89"/>
                </a:solidFill>
                <a:latin typeface="Arial"/>
              </a:rPr>
              <a:t>Reptes</a:t>
            </a:r>
            <a:r>
              <a:rPr lang="en-US" altLang="ko-KR" sz="2400" b="1" dirty="0" smtClean="0">
                <a:solidFill>
                  <a:srgbClr val="507C89"/>
                </a:solidFill>
                <a:latin typeface="Arial"/>
              </a:rPr>
              <a:t> </a:t>
            </a:r>
            <a:r>
              <a:rPr lang="en-US" altLang="ko-KR" sz="2400" b="1" dirty="0" err="1" smtClean="0">
                <a:solidFill>
                  <a:srgbClr val="507C89"/>
                </a:solidFill>
                <a:latin typeface="Arial"/>
              </a:rPr>
              <a:t>metodològics</a:t>
            </a:r>
            <a:endParaRPr lang="ko-KR" altLang="en-US" sz="2400" b="1" dirty="0">
              <a:solidFill>
                <a:srgbClr val="507C89"/>
              </a:solidFill>
              <a:latin typeface="Arial"/>
            </a:endParaRPr>
          </a:p>
        </p:txBody>
      </p:sp>
      <p:sp>
        <p:nvSpPr>
          <p:cNvPr id="55" name="TextBox 7">
            <a:extLst>
              <a:ext uri="{FF2B5EF4-FFF2-40B4-BE49-F238E27FC236}">
                <a16:creationId xmlns:a16="http://schemas.microsoft.com/office/drawing/2014/main" id="{A2D3AD16-4369-4722-A038-BEB7AC08DA06}"/>
              </a:ext>
            </a:extLst>
          </p:cNvPr>
          <p:cNvSpPr txBox="1"/>
          <p:nvPr/>
        </p:nvSpPr>
        <p:spPr>
          <a:xfrm>
            <a:off x="5324890" y="4891323"/>
            <a:ext cx="2938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6"/>
            <a:r>
              <a:rPr lang="en-US" altLang="ko-KR" sz="2400" b="1" dirty="0" smtClean="0">
                <a:solidFill>
                  <a:srgbClr val="507C89"/>
                </a:solidFill>
                <a:latin typeface="Arial"/>
              </a:rPr>
              <a:t>Paper </a:t>
            </a:r>
            <a:r>
              <a:rPr lang="en-US" altLang="ko-KR" sz="2400" b="1" dirty="0" err="1" smtClean="0">
                <a:solidFill>
                  <a:srgbClr val="507C89"/>
                </a:solidFill>
                <a:latin typeface="Arial"/>
              </a:rPr>
              <a:t>dels</a:t>
            </a:r>
            <a:r>
              <a:rPr lang="en-US" altLang="ko-KR" sz="2400" b="1" dirty="0" smtClean="0">
                <a:solidFill>
                  <a:srgbClr val="507C89"/>
                </a:solidFill>
                <a:latin typeface="Arial"/>
              </a:rPr>
              <a:t> homes</a:t>
            </a:r>
            <a:endParaRPr lang="ko-KR" altLang="en-US" sz="2400" b="1" dirty="0">
              <a:solidFill>
                <a:srgbClr val="507C8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259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 2"/>
          <p:cNvGrpSpPr>
            <a:grpSpLocks noChangeAspect="1"/>
          </p:cNvGrpSpPr>
          <p:nvPr/>
        </p:nvGrpSpPr>
        <p:grpSpPr>
          <a:xfrm>
            <a:off x="4295998" y="541846"/>
            <a:ext cx="3600002" cy="3600000"/>
            <a:chOff x="4455218" y="541847"/>
            <a:chExt cx="3281563" cy="3281561"/>
          </a:xfrm>
        </p:grpSpPr>
        <p:sp>
          <p:nvSpPr>
            <p:cNvPr id="44" name="Google Shape;450;p24"/>
            <p:cNvSpPr>
              <a:spLocks noChangeAspect="1"/>
            </p:cNvSpPr>
            <p:nvPr/>
          </p:nvSpPr>
          <p:spPr>
            <a:xfrm>
              <a:off x="4455218" y="541847"/>
              <a:ext cx="3281563" cy="3281561"/>
            </a:xfrm>
            <a:prstGeom prst="blockArc">
              <a:avLst>
                <a:gd name="adj1" fmla="val 10800000"/>
                <a:gd name="adj2" fmla="val 10799131"/>
                <a:gd name="adj3" fmla="val 25044"/>
              </a:avLst>
            </a:pr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" name="Google Shape;451;p24"/>
            <p:cNvSpPr>
              <a:spLocks noChangeAspect="1"/>
            </p:cNvSpPr>
            <p:nvPr/>
          </p:nvSpPr>
          <p:spPr>
            <a:xfrm>
              <a:off x="4455218" y="541847"/>
              <a:ext cx="3281563" cy="3281561"/>
            </a:xfrm>
            <a:prstGeom prst="blockArc">
              <a:avLst>
                <a:gd name="adj1" fmla="val 16239431"/>
                <a:gd name="adj2" fmla="val 241952"/>
                <a:gd name="adj3" fmla="val 24842"/>
              </a:avLst>
            </a:prstGeom>
            <a:solidFill>
              <a:srgbClr val="507C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6" name="Google Shape;458;p24"/>
            <p:cNvSpPr txBox="1"/>
            <p:nvPr/>
          </p:nvSpPr>
          <p:spPr>
            <a:xfrm>
              <a:off x="5338907" y="1908452"/>
              <a:ext cx="1676952" cy="41031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rgbClr val="000000"/>
                </a:buClr>
                <a:buFont typeface="Arial"/>
                <a:buNone/>
              </a:pPr>
              <a:r>
                <a:rPr lang="en" sz="3600" b="1" kern="0" dirty="0" smtClean="0">
                  <a:solidFill>
                    <a:srgbClr val="507C89"/>
                  </a:solidFill>
                  <a:latin typeface="Arial" panose="020B0604020202020204" pitchFamily="34" charset="0"/>
                  <a:ea typeface="Fira Sans"/>
                  <a:cs typeface="Arial" panose="020B0604020202020204" pitchFamily="34" charset="0"/>
                  <a:sym typeface="Fira Sans"/>
                </a:rPr>
                <a:t>26,2%</a:t>
              </a:r>
              <a:endParaRPr sz="3600" b="1" kern="0" dirty="0">
                <a:solidFill>
                  <a:srgbClr val="507C89"/>
                </a:solidFill>
                <a:latin typeface="Arial" panose="020B0604020202020204" pitchFamily="34" charset="0"/>
                <a:ea typeface="Fira Sans"/>
                <a:cs typeface="Arial" panose="020B0604020202020204" pitchFamily="34" charset="0"/>
                <a:sym typeface="Fira Sans"/>
              </a:endParaRPr>
            </a:p>
          </p:txBody>
        </p:sp>
      </p:grpSp>
      <p:sp>
        <p:nvSpPr>
          <p:cNvPr id="49" name="Google Shape;462;p24"/>
          <p:cNvSpPr txBox="1"/>
          <p:nvPr/>
        </p:nvSpPr>
        <p:spPr>
          <a:xfrm>
            <a:off x="3723857" y="3990418"/>
            <a:ext cx="4744285" cy="19408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0" rIns="182875" bIns="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ca-ES" sz="3600" b="1" kern="0" dirty="0">
                <a:solidFill>
                  <a:srgbClr val="000000"/>
                </a:solidFill>
                <a:latin typeface="Arial" panose="020B0604020202020204" pitchFamily="34" charset="0"/>
                <a:ea typeface="Fira Sans Extra Condensed"/>
                <a:cs typeface="Arial" panose="020B0604020202020204" pitchFamily="34" charset="0"/>
                <a:sym typeface="Fira Sans Extra Condensed"/>
              </a:rPr>
              <a:t>v</a:t>
            </a:r>
            <a:r>
              <a:rPr lang="ca-ES" sz="36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Fira Sans Extra Condensed"/>
                <a:cs typeface="Arial" panose="020B0604020202020204" pitchFamily="34" charset="0"/>
                <a:sym typeface="Fira Sans Extra Condensed"/>
              </a:rPr>
              <a:t>íctimes de 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ca-ES" sz="36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Fira Sans Extra Condensed"/>
                <a:cs typeface="Arial" panose="020B0604020202020204" pitchFamily="34" charset="0"/>
                <a:sym typeface="Fira Sans Extra Condensed"/>
              </a:rPr>
              <a:t>violència masclista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ca-ES" sz="2000" b="1" kern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Fira Sans Extra Condensed"/>
                <a:cs typeface="Arial" panose="020B0604020202020204" pitchFamily="34" charset="0"/>
                <a:sym typeface="Fira Sans Extra Condensed"/>
              </a:rPr>
              <a:t>(Any 2021)</a:t>
            </a:r>
            <a:endParaRPr sz="2000" b="1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Fira Sans Extra Condensed"/>
              <a:cs typeface="Arial" panose="020B0604020202020204" pitchFamily="34" charset="0"/>
              <a:sym typeface="Fira Sans Extra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54763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 2"/>
          <p:cNvGrpSpPr>
            <a:grpSpLocks noChangeAspect="1"/>
          </p:cNvGrpSpPr>
          <p:nvPr/>
        </p:nvGrpSpPr>
        <p:grpSpPr>
          <a:xfrm>
            <a:off x="4296001" y="562367"/>
            <a:ext cx="3599998" cy="3600000"/>
            <a:chOff x="4645205" y="541850"/>
            <a:chExt cx="2901589" cy="2901591"/>
          </a:xfrm>
        </p:grpSpPr>
        <p:sp>
          <p:nvSpPr>
            <p:cNvPr id="50" name="Google Shape;450;p24"/>
            <p:cNvSpPr>
              <a:spLocks noChangeAspect="1"/>
            </p:cNvSpPr>
            <p:nvPr/>
          </p:nvSpPr>
          <p:spPr>
            <a:xfrm>
              <a:off x="4645205" y="541850"/>
              <a:ext cx="2901589" cy="2901591"/>
            </a:xfrm>
            <a:prstGeom prst="blockArc">
              <a:avLst>
                <a:gd name="adj1" fmla="val 10800000"/>
                <a:gd name="adj2" fmla="val 10799131"/>
                <a:gd name="adj3" fmla="val 25044"/>
              </a:avLst>
            </a:pr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1" name="Google Shape;451;p24"/>
            <p:cNvSpPr>
              <a:spLocks noChangeAspect="1"/>
            </p:cNvSpPr>
            <p:nvPr/>
          </p:nvSpPr>
          <p:spPr>
            <a:xfrm>
              <a:off x="4645205" y="541850"/>
              <a:ext cx="2901589" cy="2901591"/>
            </a:xfrm>
            <a:prstGeom prst="blockArc">
              <a:avLst>
                <a:gd name="adj1" fmla="val 16269854"/>
                <a:gd name="adj2" fmla="val 1601425"/>
                <a:gd name="adj3" fmla="val 24387"/>
              </a:avLst>
            </a:prstGeom>
            <a:solidFill>
              <a:srgbClr val="507C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2" name="Google Shape;458;p24"/>
            <p:cNvSpPr txBox="1"/>
            <p:nvPr/>
          </p:nvSpPr>
          <p:spPr>
            <a:xfrm>
              <a:off x="5426571" y="1750216"/>
              <a:ext cx="1482776" cy="3628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rgbClr val="000000"/>
                </a:buClr>
                <a:buFont typeface="Arial"/>
                <a:buNone/>
              </a:pPr>
              <a:r>
                <a:rPr lang="en" sz="3600" b="1" kern="0" dirty="0" smtClean="0">
                  <a:solidFill>
                    <a:srgbClr val="507C89"/>
                  </a:solidFill>
                  <a:latin typeface="Arial" panose="020B0604020202020204" pitchFamily="34" charset="0"/>
                  <a:ea typeface="Fira Sans"/>
                  <a:cs typeface="Arial" panose="020B0604020202020204" pitchFamily="34" charset="0"/>
                  <a:sym typeface="Fira Sans"/>
                </a:rPr>
                <a:t>34,7%</a:t>
              </a:r>
              <a:endParaRPr sz="3600" b="1" kern="0" dirty="0">
                <a:solidFill>
                  <a:srgbClr val="507C89"/>
                </a:solidFill>
                <a:latin typeface="Arial" panose="020B0604020202020204" pitchFamily="34" charset="0"/>
                <a:ea typeface="Fira Sans"/>
                <a:cs typeface="Arial" panose="020B0604020202020204" pitchFamily="34" charset="0"/>
                <a:sym typeface="Fira Sans"/>
              </a:endParaRPr>
            </a:p>
          </p:txBody>
        </p:sp>
      </p:grpSp>
      <p:sp>
        <p:nvSpPr>
          <p:cNvPr id="53" name="Google Shape;462;p24"/>
          <p:cNvSpPr txBox="1"/>
          <p:nvPr/>
        </p:nvSpPr>
        <p:spPr>
          <a:xfrm>
            <a:off x="1813931" y="4129648"/>
            <a:ext cx="8564137" cy="1716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0" rIns="182875" bIns="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ca-ES" sz="3600" b="1" kern="0" dirty="0">
                <a:solidFill>
                  <a:srgbClr val="000000"/>
                </a:solidFill>
                <a:latin typeface="Arial" panose="020B0604020202020204" pitchFamily="34" charset="0"/>
                <a:ea typeface="Fira Sans Extra Condensed"/>
                <a:cs typeface="Arial" panose="020B0604020202020204" pitchFamily="34" charset="0"/>
                <a:sym typeface="Fira Sans Extra Condensed"/>
              </a:rPr>
              <a:t>v</a:t>
            </a:r>
            <a:r>
              <a:rPr lang="ca-ES" sz="36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Fira Sans Extra Condensed"/>
                <a:cs typeface="Arial" panose="020B0604020202020204" pitchFamily="34" charset="0"/>
                <a:sym typeface="Fira Sans Extra Condensed"/>
              </a:rPr>
              <a:t>íctimes 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ca-ES" sz="3600" b="1" kern="0" dirty="0" smtClean="0">
                <a:solidFill>
                  <a:srgbClr val="000000"/>
                </a:solidFill>
                <a:latin typeface="Arial" panose="020B0604020202020204" pitchFamily="34" charset="0"/>
                <a:ea typeface="Fira Sans Extra Condensed"/>
                <a:cs typeface="Arial" panose="020B0604020202020204" pitchFamily="34" charset="0"/>
                <a:sym typeface="Fira Sans Extra Condensed"/>
              </a:rPr>
              <a:t>en l’àmbit de la parella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ca-ES" sz="1600" b="1" kern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Fira Sans Extra Condensed"/>
                <a:cs typeface="Arial" panose="020B0604020202020204" pitchFamily="34" charset="0"/>
                <a:sym typeface="Fira Sans Extra Condensed"/>
              </a:rPr>
              <a:t>(noies de 12 anys en endavant que han mantingut algun tipus de relació de parella)</a:t>
            </a:r>
            <a:endParaRPr sz="1600" b="1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Fira Sans Extra Condensed"/>
              <a:cs typeface="Arial" panose="020B0604020202020204" pitchFamily="34" charset="0"/>
              <a:sym typeface="Fira Sans Extra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137660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3">
            <a:extLst>
              <a:ext uri="{FF2B5EF4-FFF2-40B4-BE49-F238E27FC236}">
                <a16:creationId xmlns:a16="http://schemas.microsoft.com/office/drawing/2014/main" id="{515B8FC6-3B48-4948-9074-6C9782644DBC}"/>
              </a:ext>
            </a:extLst>
          </p:cNvPr>
          <p:cNvSpPr/>
          <p:nvPr/>
        </p:nvSpPr>
        <p:spPr>
          <a:xfrm rot="18900000" flipH="1">
            <a:off x="4669274" y="1627668"/>
            <a:ext cx="102364" cy="3060000"/>
          </a:xfrm>
          <a:custGeom>
            <a:avLst/>
            <a:gdLst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3 h 5112569"/>
              <a:gd name="connsiteX14" fmla="*/ 480516 w 727470"/>
              <a:gd name="connsiteY14" fmla="*/ 120152 h 5112569"/>
              <a:gd name="connsiteX15" fmla="*/ 480516 w 727470"/>
              <a:gd name="connsiteY15" fmla="*/ 120174 h 5112569"/>
              <a:gd name="connsiteX16" fmla="*/ 600645 w 727470"/>
              <a:gd name="connsiteY16" fmla="*/ 45 h 5112569"/>
              <a:gd name="connsiteX17" fmla="*/ 720775 w 727470"/>
              <a:gd name="connsiteY17" fmla="*/ 120175 h 5112569"/>
              <a:gd name="connsiteX18" fmla="*/ 720775 w 727470"/>
              <a:gd name="connsiteY18" fmla="*/ 768849 h 5112569"/>
              <a:gd name="connsiteX19" fmla="*/ 720775 w 727470"/>
              <a:gd name="connsiteY19" fmla="*/ 1224135 h 5112569"/>
              <a:gd name="connsiteX20" fmla="*/ 720775 w 727470"/>
              <a:gd name="connsiteY20" fmla="*/ 2520279 h 5112569"/>
              <a:gd name="connsiteX21" fmla="*/ 720776 w 727470"/>
              <a:gd name="connsiteY21" fmla="*/ 2520279 h 5112569"/>
              <a:gd name="connsiteX22" fmla="*/ 720776 w 727470"/>
              <a:gd name="connsiteY22" fmla="*/ 3816423 h 5112569"/>
              <a:gd name="connsiteX23" fmla="*/ 727470 w 727470"/>
              <a:gd name="connsiteY23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3 h 5112569"/>
              <a:gd name="connsiteX14" fmla="*/ 480516 w 727470"/>
              <a:gd name="connsiteY14" fmla="*/ 120152 h 5112569"/>
              <a:gd name="connsiteX15" fmla="*/ 480516 w 727470"/>
              <a:gd name="connsiteY15" fmla="*/ 120174 h 5112569"/>
              <a:gd name="connsiteX16" fmla="*/ 600645 w 727470"/>
              <a:gd name="connsiteY16" fmla="*/ 45 h 5112569"/>
              <a:gd name="connsiteX17" fmla="*/ 720775 w 727470"/>
              <a:gd name="connsiteY17" fmla="*/ 120175 h 5112569"/>
              <a:gd name="connsiteX18" fmla="*/ 720775 w 727470"/>
              <a:gd name="connsiteY18" fmla="*/ 768849 h 5112569"/>
              <a:gd name="connsiteX19" fmla="*/ 720775 w 727470"/>
              <a:gd name="connsiteY19" fmla="*/ 1224135 h 5112569"/>
              <a:gd name="connsiteX20" fmla="*/ 720775 w 727470"/>
              <a:gd name="connsiteY20" fmla="*/ 2520279 h 5112569"/>
              <a:gd name="connsiteX21" fmla="*/ 720776 w 727470"/>
              <a:gd name="connsiteY21" fmla="*/ 2520279 h 5112569"/>
              <a:gd name="connsiteX22" fmla="*/ 720776 w 727470"/>
              <a:gd name="connsiteY22" fmla="*/ 3816423 h 5112569"/>
              <a:gd name="connsiteX23" fmla="*/ 727470 w 727470"/>
              <a:gd name="connsiteY23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3 h 5112569"/>
              <a:gd name="connsiteX14" fmla="*/ 480516 w 727470"/>
              <a:gd name="connsiteY14" fmla="*/ 120152 h 5112569"/>
              <a:gd name="connsiteX15" fmla="*/ 480516 w 727470"/>
              <a:gd name="connsiteY15" fmla="*/ 120174 h 5112569"/>
              <a:gd name="connsiteX16" fmla="*/ 600645 w 727470"/>
              <a:gd name="connsiteY16" fmla="*/ 45 h 5112569"/>
              <a:gd name="connsiteX17" fmla="*/ 720775 w 727470"/>
              <a:gd name="connsiteY17" fmla="*/ 120175 h 5112569"/>
              <a:gd name="connsiteX18" fmla="*/ 720775 w 727470"/>
              <a:gd name="connsiteY18" fmla="*/ 768849 h 5112569"/>
              <a:gd name="connsiteX19" fmla="*/ 720775 w 727470"/>
              <a:gd name="connsiteY19" fmla="*/ 1224135 h 5112569"/>
              <a:gd name="connsiteX20" fmla="*/ 720775 w 727470"/>
              <a:gd name="connsiteY20" fmla="*/ 2520279 h 5112569"/>
              <a:gd name="connsiteX21" fmla="*/ 720776 w 727470"/>
              <a:gd name="connsiteY21" fmla="*/ 2520279 h 5112569"/>
              <a:gd name="connsiteX22" fmla="*/ 720776 w 727470"/>
              <a:gd name="connsiteY22" fmla="*/ 3816423 h 5112569"/>
              <a:gd name="connsiteX23" fmla="*/ 727470 w 727470"/>
              <a:gd name="connsiteY23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3 h 5112569"/>
              <a:gd name="connsiteX14" fmla="*/ 480516 w 727470"/>
              <a:gd name="connsiteY14" fmla="*/ 120152 h 5112569"/>
              <a:gd name="connsiteX15" fmla="*/ 480516 w 727470"/>
              <a:gd name="connsiteY15" fmla="*/ 120174 h 5112569"/>
              <a:gd name="connsiteX16" fmla="*/ 600645 w 727470"/>
              <a:gd name="connsiteY16" fmla="*/ 45 h 5112569"/>
              <a:gd name="connsiteX17" fmla="*/ 720775 w 727470"/>
              <a:gd name="connsiteY17" fmla="*/ 120175 h 5112569"/>
              <a:gd name="connsiteX18" fmla="*/ 720775 w 727470"/>
              <a:gd name="connsiteY18" fmla="*/ 768849 h 5112569"/>
              <a:gd name="connsiteX19" fmla="*/ 720775 w 727470"/>
              <a:gd name="connsiteY19" fmla="*/ 1224135 h 5112569"/>
              <a:gd name="connsiteX20" fmla="*/ 720775 w 727470"/>
              <a:gd name="connsiteY20" fmla="*/ 2520279 h 5112569"/>
              <a:gd name="connsiteX21" fmla="*/ 720776 w 727470"/>
              <a:gd name="connsiteY21" fmla="*/ 2520279 h 5112569"/>
              <a:gd name="connsiteX22" fmla="*/ 720776 w 727470"/>
              <a:gd name="connsiteY22" fmla="*/ 3816423 h 5112569"/>
              <a:gd name="connsiteX23" fmla="*/ 727470 w 727470"/>
              <a:gd name="connsiteY23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3 h 5112569"/>
              <a:gd name="connsiteX14" fmla="*/ 480516 w 727470"/>
              <a:gd name="connsiteY14" fmla="*/ 120152 h 5112569"/>
              <a:gd name="connsiteX15" fmla="*/ 480516 w 727470"/>
              <a:gd name="connsiteY15" fmla="*/ 120174 h 5112569"/>
              <a:gd name="connsiteX16" fmla="*/ 600645 w 727470"/>
              <a:gd name="connsiteY16" fmla="*/ 45 h 5112569"/>
              <a:gd name="connsiteX17" fmla="*/ 720775 w 727470"/>
              <a:gd name="connsiteY17" fmla="*/ 120175 h 5112569"/>
              <a:gd name="connsiteX18" fmla="*/ 720775 w 727470"/>
              <a:gd name="connsiteY18" fmla="*/ 768849 h 5112569"/>
              <a:gd name="connsiteX19" fmla="*/ 720775 w 727470"/>
              <a:gd name="connsiteY19" fmla="*/ 1224135 h 5112569"/>
              <a:gd name="connsiteX20" fmla="*/ 720775 w 727470"/>
              <a:gd name="connsiteY20" fmla="*/ 2520279 h 5112569"/>
              <a:gd name="connsiteX21" fmla="*/ 720776 w 727470"/>
              <a:gd name="connsiteY21" fmla="*/ 2520279 h 5112569"/>
              <a:gd name="connsiteX22" fmla="*/ 720776 w 727470"/>
              <a:gd name="connsiteY22" fmla="*/ 3816423 h 5112569"/>
              <a:gd name="connsiteX23" fmla="*/ 727470 w 727470"/>
              <a:gd name="connsiteY23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3 h 5112569"/>
              <a:gd name="connsiteX14" fmla="*/ 480516 w 727470"/>
              <a:gd name="connsiteY14" fmla="*/ 120152 h 5112569"/>
              <a:gd name="connsiteX15" fmla="*/ 600645 w 727470"/>
              <a:gd name="connsiteY15" fmla="*/ 45 h 5112569"/>
              <a:gd name="connsiteX16" fmla="*/ 720775 w 727470"/>
              <a:gd name="connsiteY16" fmla="*/ 120175 h 5112569"/>
              <a:gd name="connsiteX17" fmla="*/ 720775 w 727470"/>
              <a:gd name="connsiteY17" fmla="*/ 768849 h 5112569"/>
              <a:gd name="connsiteX18" fmla="*/ 720775 w 727470"/>
              <a:gd name="connsiteY18" fmla="*/ 1224135 h 5112569"/>
              <a:gd name="connsiteX19" fmla="*/ 720775 w 727470"/>
              <a:gd name="connsiteY19" fmla="*/ 2520279 h 5112569"/>
              <a:gd name="connsiteX20" fmla="*/ 720776 w 727470"/>
              <a:gd name="connsiteY20" fmla="*/ 2520279 h 5112569"/>
              <a:gd name="connsiteX21" fmla="*/ 720776 w 727470"/>
              <a:gd name="connsiteY21" fmla="*/ 3816423 h 5112569"/>
              <a:gd name="connsiteX22" fmla="*/ 727470 w 727470"/>
              <a:gd name="connsiteY22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4 h 5112569"/>
              <a:gd name="connsiteX14" fmla="*/ 480516 w 727470"/>
              <a:gd name="connsiteY14" fmla="*/ 120152 h 5112569"/>
              <a:gd name="connsiteX15" fmla="*/ 600645 w 727470"/>
              <a:gd name="connsiteY15" fmla="*/ 45 h 5112569"/>
              <a:gd name="connsiteX16" fmla="*/ 720775 w 727470"/>
              <a:gd name="connsiteY16" fmla="*/ 120175 h 5112569"/>
              <a:gd name="connsiteX17" fmla="*/ 720775 w 727470"/>
              <a:gd name="connsiteY17" fmla="*/ 768849 h 5112569"/>
              <a:gd name="connsiteX18" fmla="*/ 720775 w 727470"/>
              <a:gd name="connsiteY18" fmla="*/ 1224135 h 5112569"/>
              <a:gd name="connsiteX19" fmla="*/ 720775 w 727470"/>
              <a:gd name="connsiteY19" fmla="*/ 2520279 h 5112569"/>
              <a:gd name="connsiteX20" fmla="*/ 720776 w 727470"/>
              <a:gd name="connsiteY20" fmla="*/ 2520279 h 5112569"/>
              <a:gd name="connsiteX21" fmla="*/ 720776 w 727470"/>
              <a:gd name="connsiteY21" fmla="*/ 3816423 h 5112569"/>
              <a:gd name="connsiteX22" fmla="*/ 727470 w 727470"/>
              <a:gd name="connsiteY22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480516 w 727470"/>
              <a:gd name="connsiteY13" fmla="*/ 120152 h 5112569"/>
              <a:gd name="connsiteX14" fmla="*/ 600645 w 727470"/>
              <a:gd name="connsiteY14" fmla="*/ 45 h 5112569"/>
              <a:gd name="connsiteX15" fmla="*/ 720775 w 727470"/>
              <a:gd name="connsiteY15" fmla="*/ 120175 h 5112569"/>
              <a:gd name="connsiteX16" fmla="*/ 720775 w 727470"/>
              <a:gd name="connsiteY16" fmla="*/ 768849 h 5112569"/>
              <a:gd name="connsiteX17" fmla="*/ 720775 w 727470"/>
              <a:gd name="connsiteY17" fmla="*/ 1224135 h 5112569"/>
              <a:gd name="connsiteX18" fmla="*/ 720775 w 727470"/>
              <a:gd name="connsiteY18" fmla="*/ 2520279 h 5112569"/>
              <a:gd name="connsiteX19" fmla="*/ 720776 w 727470"/>
              <a:gd name="connsiteY19" fmla="*/ 2520279 h 5112569"/>
              <a:gd name="connsiteX20" fmla="*/ 720776 w 727470"/>
              <a:gd name="connsiteY20" fmla="*/ 3816423 h 5112569"/>
              <a:gd name="connsiteX21" fmla="*/ 727470 w 727470"/>
              <a:gd name="connsiteY21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9 w 727470"/>
              <a:gd name="connsiteY12" fmla="*/ 120151 h 5112569"/>
              <a:gd name="connsiteX13" fmla="*/ 480516 w 727470"/>
              <a:gd name="connsiteY13" fmla="*/ 120152 h 5112569"/>
              <a:gd name="connsiteX14" fmla="*/ 600645 w 727470"/>
              <a:gd name="connsiteY14" fmla="*/ 45 h 5112569"/>
              <a:gd name="connsiteX15" fmla="*/ 720775 w 727470"/>
              <a:gd name="connsiteY15" fmla="*/ 120175 h 5112569"/>
              <a:gd name="connsiteX16" fmla="*/ 720775 w 727470"/>
              <a:gd name="connsiteY16" fmla="*/ 768849 h 5112569"/>
              <a:gd name="connsiteX17" fmla="*/ 720775 w 727470"/>
              <a:gd name="connsiteY17" fmla="*/ 1224135 h 5112569"/>
              <a:gd name="connsiteX18" fmla="*/ 720775 w 727470"/>
              <a:gd name="connsiteY18" fmla="*/ 2520279 h 5112569"/>
              <a:gd name="connsiteX19" fmla="*/ 720776 w 727470"/>
              <a:gd name="connsiteY19" fmla="*/ 2520279 h 5112569"/>
              <a:gd name="connsiteX20" fmla="*/ 720776 w 727470"/>
              <a:gd name="connsiteY20" fmla="*/ 3816423 h 5112569"/>
              <a:gd name="connsiteX21" fmla="*/ 727470 w 727470"/>
              <a:gd name="connsiteY21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480516 w 727470"/>
              <a:gd name="connsiteY12" fmla="*/ 120152 h 5112569"/>
              <a:gd name="connsiteX13" fmla="*/ 600645 w 727470"/>
              <a:gd name="connsiteY13" fmla="*/ 45 h 5112569"/>
              <a:gd name="connsiteX14" fmla="*/ 720775 w 727470"/>
              <a:gd name="connsiteY14" fmla="*/ 120175 h 5112569"/>
              <a:gd name="connsiteX15" fmla="*/ 720775 w 727470"/>
              <a:gd name="connsiteY15" fmla="*/ 768849 h 5112569"/>
              <a:gd name="connsiteX16" fmla="*/ 720775 w 727470"/>
              <a:gd name="connsiteY16" fmla="*/ 1224135 h 5112569"/>
              <a:gd name="connsiteX17" fmla="*/ 720775 w 727470"/>
              <a:gd name="connsiteY17" fmla="*/ 2520279 h 5112569"/>
              <a:gd name="connsiteX18" fmla="*/ 720776 w 727470"/>
              <a:gd name="connsiteY18" fmla="*/ 2520279 h 5112569"/>
              <a:gd name="connsiteX19" fmla="*/ 720776 w 727470"/>
              <a:gd name="connsiteY19" fmla="*/ 3816423 h 5112569"/>
              <a:gd name="connsiteX20" fmla="*/ 727470 w 727470"/>
              <a:gd name="connsiteY20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600645 w 727470"/>
              <a:gd name="connsiteY12" fmla="*/ 45 h 5112569"/>
              <a:gd name="connsiteX13" fmla="*/ 720775 w 727470"/>
              <a:gd name="connsiteY13" fmla="*/ 120175 h 5112569"/>
              <a:gd name="connsiteX14" fmla="*/ 720775 w 727470"/>
              <a:gd name="connsiteY14" fmla="*/ 768849 h 5112569"/>
              <a:gd name="connsiteX15" fmla="*/ 720775 w 727470"/>
              <a:gd name="connsiteY15" fmla="*/ 1224135 h 5112569"/>
              <a:gd name="connsiteX16" fmla="*/ 720775 w 727470"/>
              <a:gd name="connsiteY16" fmla="*/ 2520279 h 5112569"/>
              <a:gd name="connsiteX17" fmla="*/ 720776 w 727470"/>
              <a:gd name="connsiteY17" fmla="*/ 2520279 h 5112569"/>
              <a:gd name="connsiteX18" fmla="*/ 720776 w 727470"/>
              <a:gd name="connsiteY18" fmla="*/ 3816423 h 5112569"/>
              <a:gd name="connsiteX19" fmla="*/ 727470 w 727470"/>
              <a:gd name="connsiteY19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720775 w 727470"/>
              <a:gd name="connsiteY12" fmla="*/ 120175 h 5112569"/>
              <a:gd name="connsiteX13" fmla="*/ 720775 w 727470"/>
              <a:gd name="connsiteY13" fmla="*/ 768849 h 5112569"/>
              <a:gd name="connsiteX14" fmla="*/ 720775 w 727470"/>
              <a:gd name="connsiteY14" fmla="*/ 1224135 h 5112569"/>
              <a:gd name="connsiteX15" fmla="*/ 720775 w 727470"/>
              <a:gd name="connsiteY15" fmla="*/ 2520279 h 5112569"/>
              <a:gd name="connsiteX16" fmla="*/ 720776 w 727470"/>
              <a:gd name="connsiteY16" fmla="*/ 2520279 h 5112569"/>
              <a:gd name="connsiteX17" fmla="*/ 720776 w 727470"/>
              <a:gd name="connsiteY17" fmla="*/ 3816423 h 5112569"/>
              <a:gd name="connsiteX18" fmla="*/ 727470 w 727470"/>
              <a:gd name="connsiteY18" fmla="*/ 3816423 h 5112569"/>
              <a:gd name="connsiteX0" fmla="*/ 727470 w 727470"/>
              <a:gd name="connsiteY0" fmla="*/ 3816518 h 5112664"/>
              <a:gd name="connsiteX1" fmla="*/ 727470 w 727470"/>
              <a:gd name="connsiteY1" fmla="*/ 5112664 h 5112664"/>
              <a:gd name="connsiteX2" fmla="*/ 6695 w 727470"/>
              <a:gd name="connsiteY2" fmla="*/ 5112664 h 5112664"/>
              <a:gd name="connsiteX3" fmla="*/ 6695 w 727470"/>
              <a:gd name="connsiteY3" fmla="*/ 3816520 h 5112664"/>
              <a:gd name="connsiteX4" fmla="*/ 1 w 727470"/>
              <a:gd name="connsiteY4" fmla="*/ 3816520 h 5112664"/>
              <a:gd name="connsiteX5" fmla="*/ 1 w 727470"/>
              <a:gd name="connsiteY5" fmla="*/ 2520376 h 5112664"/>
              <a:gd name="connsiteX6" fmla="*/ 0 w 727470"/>
              <a:gd name="connsiteY6" fmla="*/ 2520376 h 5112664"/>
              <a:gd name="connsiteX7" fmla="*/ 0 w 727470"/>
              <a:gd name="connsiteY7" fmla="*/ 1224230 h 5112664"/>
              <a:gd name="connsiteX8" fmla="*/ 0 w 727470"/>
              <a:gd name="connsiteY8" fmla="*/ 768945 h 5112664"/>
              <a:gd name="connsiteX9" fmla="*/ 0 w 727470"/>
              <a:gd name="connsiteY9" fmla="*/ 120224 h 5112664"/>
              <a:gd name="connsiteX10" fmla="*/ 120129 w 727470"/>
              <a:gd name="connsiteY10" fmla="*/ 95 h 5112664"/>
              <a:gd name="connsiteX11" fmla="*/ 720775 w 727470"/>
              <a:gd name="connsiteY11" fmla="*/ 120270 h 5112664"/>
              <a:gd name="connsiteX12" fmla="*/ 720775 w 727470"/>
              <a:gd name="connsiteY12" fmla="*/ 768944 h 5112664"/>
              <a:gd name="connsiteX13" fmla="*/ 720775 w 727470"/>
              <a:gd name="connsiteY13" fmla="*/ 1224230 h 5112664"/>
              <a:gd name="connsiteX14" fmla="*/ 720775 w 727470"/>
              <a:gd name="connsiteY14" fmla="*/ 2520374 h 5112664"/>
              <a:gd name="connsiteX15" fmla="*/ 720776 w 727470"/>
              <a:gd name="connsiteY15" fmla="*/ 2520374 h 5112664"/>
              <a:gd name="connsiteX16" fmla="*/ 720776 w 727470"/>
              <a:gd name="connsiteY16" fmla="*/ 3816518 h 5112664"/>
              <a:gd name="connsiteX17" fmla="*/ 727470 w 727470"/>
              <a:gd name="connsiteY17" fmla="*/ 3816518 h 5112664"/>
              <a:gd name="connsiteX0" fmla="*/ 727470 w 727470"/>
              <a:gd name="connsiteY0" fmla="*/ 3696293 h 4992439"/>
              <a:gd name="connsiteX1" fmla="*/ 727470 w 727470"/>
              <a:gd name="connsiteY1" fmla="*/ 4992439 h 4992439"/>
              <a:gd name="connsiteX2" fmla="*/ 6695 w 727470"/>
              <a:gd name="connsiteY2" fmla="*/ 4992439 h 4992439"/>
              <a:gd name="connsiteX3" fmla="*/ 6695 w 727470"/>
              <a:gd name="connsiteY3" fmla="*/ 3696295 h 4992439"/>
              <a:gd name="connsiteX4" fmla="*/ 1 w 727470"/>
              <a:gd name="connsiteY4" fmla="*/ 3696295 h 4992439"/>
              <a:gd name="connsiteX5" fmla="*/ 1 w 727470"/>
              <a:gd name="connsiteY5" fmla="*/ 2400151 h 4992439"/>
              <a:gd name="connsiteX6" fmla="*/ 0 w 727470"/>
              <a:gd name="connsiteY6" fmla="*/ 2400151 h 4992439"/>
              <a:gd name="connsiteX7" fmla="*/ 0 w 727470"/>
              <a:gd name="connsiteY7" fmla="*/ 1104005 h 4992439"/>
              <a:gd name="connsiteX8" fmla="*/ 0 w 727470"/>
              <a:gd name="connsiteY8" fmla="*/ 648720 h 4992439"/>
              <a:gd name="connsiteX9" fmla="*/ 0 w 727470"/>
              <a:gd name="connsiteY9" fmla="*/ -1 h 4992439"/>
              <a:gd name="connsiteX10" fmla="*/ 720775 w 727470"/>
              <a:gd name="connsiteY10" fmla="*/ 45 h 4992439"/>
              <a:gd name="connsiteX11" fmla="*/ 720775 w 727470"/>
              <a:gd name="connsiteY11" fmla="*/ 648719 h 4992439"/>
              <a:gd name="connsiteX12" fmla="*/ 720775 w 727470"/>
              <a:gd name="connsiteY12" fmla="*/ 1104005 h 4992439"/>
              <a:gd name="connsiteX13" fmla="*/ 720775 w 727470"/>
              <a:gd name="connsiteY13" fmla="*/ 2400149 h 4992439"/>
              <a:gd name="connsiteX14" fmla="*/ 720776 w 727470"/>
              <a:gd name="connsiteY14" fmla="*/ 2400149 h 4992439"/>
              <a:gd name="connsiteX15" fmla="*/ 720776 w 727470"/>
              <a:gd name="connsiteY15" fmla="*/ 3696293 h 4992439"/>
              <a:gd name="connsiteX16" fmla="*/ 727470 w 727470"/>
              <a:gd name="connsiteY16" fmla="*/ 3696293 h 4992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27470" h="4992439">
                <a:moveTo>
                  <a:pt x="727470" y="3696293"/>
                </a:moveTo>
                <a:lnTo>
                  <a:pt x="727470" y="4992439"/>
                </a:lnTo>
                <a:lnTo>
                  <a:pt x="6695" y="4992439"/>
                </a:lnTo>
                <a:lnTo>
                  <a:pt x="6695" y="3696295"/>
                </a:lnTo>
                <a:lnTo>
                  <a:pt x="1" y="3696295"/>
                </a:lnTo>
                <a:lnTo>
                  <a:pt x="1" y="2400151"/>
                </a:lnTo>
                <a:lnTo>
                  <a:pt x="0" y="2400151"/>
                </a:lnTo>
                <a:lnTo>
                  <a:pt x="0" y="1104005"/>
                </a:lnTo>
                <a:lnTo>
                  <a:pt x="0" y="648720"/>
                </a:lnTo>
                <a:lnTo>
                  <a:pt x="0" y="-1"/>
                </a:lnTo>
                <a:lnTo>
                  <a:pt x="720775" y="45"/>
                </a:lnTo>
                <a:lnTo>
                  <a:pt x="720775" y="648719"/>
                </a:lnTo>
                <a:lnTo>
                  <a:pt x="720775" y="1104005"/>
                </a:lnTo>
                <a:lnTo>
                  <a:pt x="720775" y="2400149"/>
                </a:lnTo>
                <a:lnTo>
                  <a:pt x="720776" y="2400149"/>
                </a:lnTo>
                <a:lnTo>
                  <a:pt x="720776" y="3696293"/>
                </a:lnTo>
                <a:lnTo>
                  <a:pt x="727470" y="3696293"/>
                </a:lnTo>
                <a:close/>
              </a:path>
            </a:pathLst>
          </a:custGeom>
          <a:gradFill>
            <a:gsLst>
              <a:gs pos="48000">
                <a:srgbClr val="507C89"/>
              </a:gs>
              <a:gs pos="100000">
                <a:sysClr val="window" lastClr="FFFFFF"/>
              </a:gs>
            </a:gsLst>
            <a:lin ang="108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1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40" name="Rounded Rectangle 3">
            <a:extLst>
              <a:ext uri="{FF2B5EF4-FFF2-40B4-BE49-F238E27FC236}">
                <a16:creationId xmlns:a16="http://schemas.microsoft.com/office/drawing/2014/main" id="{F012D1D9-C4D3-416C-A4BF-1E0434D66EF8}"/>
              </a:ext>
            </a:extLst>
          </p:cNvPr>
          <p:cNvSpPr/>
          <p:nvPr/>
        </p:nvSpPr>
        <p:spPr>
          <a:xfrm rot="2700000">
            <a:off x="7430241" y="1597217"/>
            <a:ext cx="94934" cy="3060000"/>
          </a:xfrm>
          <a:custGeom>
            <a:avLst/>
            <a:gdLst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3 h 5112569"/>
              <a:gd name="connsiteX14" fmla="*/ 480516 w 727470"/>
              <a:gd name="connsiteY14" fmla="*/ 120152 h 5112569"/>
              <a:gd name="connsiteX15" fmla="*/ 480516 w 727470"/>
              <a:gd name="connsiteY15" fmla="*/ 120174 h 5112569"/>
              <a:gd name="connsiteX16" fmla="*/ 600645 w 727470"/>
              <a:gd name="connsiteY16" fmla="*/ 45 h 5112569"/>
              <a:gd name="connsiteX17" fmla="*/ 720775 w 727470"/>
              <a:gd name="connsiteY17" fmla="*/ 120175 h 5112569"/>
              <a:gd name="connsiteX18" fmla="*/ 720775 w 727470"/>
              <a:gd name="connsiteY18" fmla="*/ 768849 h 5112569"/>
              <a:gd name="connsiteX19" fmla="*/ 720775 w 727470"/>
              <a:gd name="connsiteY19" fmla="*/ 1224135 h 5112569"/>
              <a:gd name="connsiteX20" fmla="*/ 720775 w 727470"/>
              <a:gd name="connsiteY20" fmla="*/ 2520279 h 5112569"/>
              <a:gd name="connsiteX21" fmla="*/ 720776 w 727470"/>
              <a:gd name="connsiteY21" fmla="*/ 2520279 h 5112569"/>
              <a:gd name="connsiteX22" fmla="*/ 720776 w 727470"/>
              <a:gd name="connsiteY22" fmla="*/ 3816423 h 5112569"/>
              <a:gd name="connsiteX23" fmla="*/ 727470 w 727470"/>
              <a:gd name="connsiteY23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3 h 5112569"/>
              <a:gd name="connsiteX14" fmla="*/ 480516 w 727470"/>
              <a:gd name="connsiteY14" fmla="*/ 120152 h 5112569"/>
              <a:gd name="connsiteX15" fmla="*/ 480516 w 727470"/>
              <a:gd name="connsiteY15" fmla="*/ 120174 h 5112569"/>
              <a:gd name="connsiteX16" fmla="*/ 600645 w 727470"/>
              <a:gd name="connsiteY16" fmla="*/ 45 h 5112569"/>
              <a:gd name="connsiteX17" fmla="*/ 720775 w 727470"/>
              <a:gd name="connsiteY17" fmla="*/ 120175 h 5112569"/>
              <a:gd name="connsiteX18" fmla="*/ 720775 w 727470"/>
              <a:gd name="connsiteY18" fmla="*/ 768849 h 5112569"/>
              <a:gd name="connsiteX19" fmla="*/ 720775 w 727470"/>
              <a:gd name="connsiteY19" fmla="*/ 1224135 h 5112569"/>
              <a:gd name="connsiteX20" fmla="*/ 720775 w 727470"/>
              <a:gd name="connsiteY20" fmla="*/ 2520279 h 5112569"/>
              <a:gd name="connsiteX21" fmla="*/ 720776 w 727470"/>
              <a:gd name="connsiteY21" fmla="*/ 2520279 h 5112569"/>
              <a:gd name="connsiteX22" fmla="*/ 720776 w 727470"/>
              <a:gd name="connsiteY22" fmla="*/ 3816423 h 5112569"/>
              <a:gd name="connsiteX23" fmla="*/ 727470 w 727470"/>
              <a:gd name="connsiteY23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3 h 5112569"/>
              <a:gd name="connsiteX14" fmla="*/ 480516 w 727470"/>
              <a:gd name="connsiteY14" fmla="*/ 120152 h 5112569"/>
              <a:gd name="connsiteX15" fmla="*/ 480516 w 727470"/>
              <a:gd name="connsiteY15" fmla="*/ 120174 h 5112569"/>
              <a:gd name="connsiteX16" fmla="*/ 600645 w 727470"/>
              <a:gd name="connsiteY16" fmla="*/ 45 h 5112569"/>
              <a:gd name="connsiteX17" fmla="*/ 720775 w 727470"/>
              <a:gd name="connsiteY17" fmla="*/ 120175 h 5112569"/>
              <a:gd name="connsiteX18" fmla="*/ 720775 w 727470"/>
              <a:gd name="connsiteY18" fmla="*/ 768849 h 5112569"/>
              <a:gd name="connsiteX19" fmla="*/ 720775 w 727470"/>
              <a:gd name="connsiteY19" fmla="*/ 1224135 h 5112569"/>
              <a:gd name="connsiteX20" fmla="*/ 720775 w 727470"/>
              <a:gd name="connsiteY20" fmla="*/ 2520279 h 5112569"/>
              <a:gd name="connsiteX21" fmla="*/ 720776 w 727470"/>
              <a:gd name="connsiteY21" fmla="*/ 2520279 h 5112569"/>
              <a:gd name="connsiteX22" fmla="*/ 720776 w 727470"/>
              <a:gd name="connsiteY22" fmla="*/ 3816423 h 5112569"/>
              <a:gd name="connsiteX23" fmla="*/ 727470 w 727470"/>
              <a:gd name="connsiteY23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3 h 5112569"/>
              <a:gd name="connsiteX14" fmla="*/ 480516 w 727470"/>
              <a:gd name="connsiteY14" fmla="*/ 120152 h 5112569"/>
              <a:gd name="connsiteX15" fmla="*/ 480516 w 727470"/>
              <a:gd name="connsiteY15" fmla="*/ 120174 h 5112569"/>
              <a:gd name="connsiteX16" fmla="*/ 600645 w 727470"/>
              <a:gd name="connsiteY16" fmla="*/ 45 h 5112569"/>
              <a:gd name="connsiteX17" fmla="*/ 720775 w 727470"/>
              <a:gd name="connsiteY17" fmla="*/ 120175 h 5112569"/>
              <a:gd name="connsiteX18" fmla="*/ 720775 w 727470"/>
              <a:gd name="connsiteY18" fmla="*/ 768849 h 5112569"/>
              <a:gd name="connsiteX19" fmla="*/ 720775 w 727470"/>
              <a:gd name="connsiteY19" fmla="*/ 1224135 h 5112569"/>
              <a:gd name="connsiteX20" fmla="*/ 720775 w 727470"/>
              <a:gd name="connsiteY20" fmla="*/ 2520279 h 5112569"/>
              <a:gd name="connsiteX21" fmla="*/ 720776 w 727470"/>
              <a:gd name="connsiteY21" fmla="*/ 2520279 h 5112569"/>
              <a:gd name="connsiteX22" fmla="*/ 720776 w 727470"/>
              <a:gd name="connsiteY22" fmla="*/ 3816423 h 5112569"/>
              <a:gd name="connsiteX23" fmla="*/ 727470 w 727470"/>
              <a:gd name="connsiteY23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3 h 5112569"/>
              <a:gd name="connsiteX14" fmla="*/ 480516 w 727470"/>
              <a:gd name="connsiteY14" fmla="*/ 120152 h 5112569"/>
              <a:gd name="connsiteX15" fmla="*/ 480516 w 727470"/>
              <a:gd name="connsiteY15" fmla="*/ 120174 h 5112569"/>
              <a:gd name="connsiteX16" fmla="*/ 600645 w 727470"/>
              <a:gd name="connsiteY16" fmla="*/ 45 h 5112569"/>
              <a:gd name="connsiteX17" fmla="*/ 720775 w 727470"/>
              <a:gd name="connsiteY17" fmla="*/ 120175 h 5112569"/>
              <a:gd name="connsiteX18" fmla="*/ 720775 w 727470"/>
              <a:gd name="connsiteY18" fmla="*/ 768849 h 5112569"/>
              <a:gd name="connsiteX19" fmla="*/ 720775 w 727470"/>
              <a:gd name="connsiteY19" fmla="*/ 1224135 h 5112569"/>
              <a:gd name="connsiteX20" fmla="*/ 720775 w 727470"/>
              <a:gd name="connsiteY20" fmla="*/ 2520279 h 5112569"/>
              <a:gd name="connsiteX21" fmla="*/ 720776 w 727470"/>
              <a:gd name="connsiteY21" fmla="*/ 2520279 h 5112569"/>
              <a:gd name="connsiteX22" fmla="*/ 720776 w 727470"/>
              <a:gd name="connsiteY22" fmla="*/ 3816423 h 5112569"/>
              <a:gd name="connsiteX23" fmla="*/ 727470 w 727470"/>
              <a:gd name="connsiteY23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3 h 5112569"/>
              <a:gd name="connsiteX14" fmla="*/ 480516 w 727470"/>
              <a:gd name="connsiteY14" fmla="*/ 120152 h 5112569"/>
              <a:gd name="connsiteX15" fmla="*/ 600645 w 727470"/>
              <a:gd name="connsiteY15" fmla="*/ 45 h 5112569"/>
              <a:gd name="connsiteX16" fmla="*/ 720775 w 727470"/>
              <a:gd name="connsiteY16" fmla="*/ 120175 h 5112569"/>
              <a:gd name="connsiteX17" fmla="*/ 720775 w 727470"/>
              <a:gd name="connsiteY17" fmla="*/ 768849 h 5112569"/>
              <a:gd name="connsiteX18" fmla="*/ 720775 w 727470"/>
              <a:gd name="connsiteY18" fmla="*/ 1224135 h 5112569"/>
              <a:gd name="connsiteX19" fmla="*/ 720775 w 727470"/>
              <a:gd name="connsiteY19" fmla="*/ 2520279 h 5112569"/>
              <a:gd name="connsiteX20" fmla="*/ 720776 w 727470"/>
              <a:gd name="connsiteY20" fmla="*/ 2520279 h 5112569"/>
              <a:gd name="connsiteX21" fmla="*/ 720776 w 727470"/>
              <a:gd name="connsiteY21" fmla="*/ 3816423 h 5112569"/>
              <a:gd name="connsiteX22" fmla="*/ 727470 w 727470"/>
              <a:gd name="connsiteY22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4 h 5112569"/>
              <a:gd name="connsiteX14" fmla="*/ 480516 w 727470"/>
              <a:gd name="connsiteY14" fmla="*/ 120152 h 5112569"/>
              <a:gd name="connsiteX15" fmla="*/ 600645 w 727470"/>
              <a:gd name="connsiteY15" fmla="*/ 45 h 5112569"/>
              <a:gd name="connsiteX16" fmla="*/ 720775 w 727470"/>
              <a:gd name="connsiteY16" fmla="*/ 120175 h 5112569"/>
              <a:gd name="connsiteX17" fmla="*/ 720775 w 727470"/>
              <a:gd name="connsiteY17" fmla="*/ 768849 h 5112569"/>
              <a:gd name="connsiteX18" fmla="*/ 720775 w 727470"/>
              <a:gd name="connsiteY18" fmla="*/ 1224135 h 5112569"/>
              <a:gd name="connsiteX19" fmla="*/ 720775 w 727470"/>
              <a:gd name="connsiteY19" fmla="*/ 2520279 h 5112569"/>
              <a:gd name="connsiteX20" fmla="*/ 720776 w 727470"/>
              <a:gd name="connsiteY20" fmla="*/ 2520279 h 5112569"/>
              <a:gd name="connsiteX21" fmla="*/ 720776 w 727470"/>
              <a:gd name="connsiteY21" fmla="*/ 3816423 h 5112569"/>
              <a:gd name="connsiteX22" fmla="*/ 727470 w 727470"/>
              <a:gd name="connsiteY22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480516 w 727470"/>
              <a:gd name="connsiteY13" fmla="*/ 120152 h 5112569"/>
              <a:gd name="connsiteX14" fmla="*/ 600645 w 727470"/>
              <a:gd name="connsiteY14" fmla="*/ 45 h 5112569"/>
              <a:gd name="connsiteX15" fmla="*/ 720775 w 727470"/>
              <a:gd name="connsiteY15" fmla="*/ 120175 h 5112569"/>
              <a:gd name="connsiteX16" fmla="*/ 720775 w 727470"/>
              <a:gd name="connsiteY16" fmla="*/ 768849 h 5112569"/>
              <a:gd name="connsiteX17" fmla="*/ 720775 w 727470"/>
              <a:gd name="connsiteY17" fmla="*/ 1224135 h 5112569"/>
              <a:gd name="connsiteX18" fmla="*/ 720775 w 727470"/>
              <a:gd name="connsiteY18" fmla="*/ 2520279 h 5112569"/>
              <a:gd name="connsiteX19" fmla="*/ 720776 w 727470"/>
              <a:gd name="connsiteY19" fmla="*/ 2520279 h 5112569"/>
              <a:gd name="connsiteX20" fmla="*/ 720776 w 727470"/>
              <a:gd name="connsiteY20" fmla="*/ 3816423 h 5112569"/>
              <a:gd name="connsiteX21" fmla="*/ 727470 w 727470"/>
              <a:gd name="connsiteY21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9 w 727470"/>
              <a:gd name="connsiteY12" fmla="*/ 120151 h 5112569"/>
              <a:gd name="connsiteX13" fmla="*/ 480516 w 727470"/>
              <a:gd name="connsiteY13" fmla="*/ 120152 h 5112569"/>
              <a:gd name="connsiteX14" fmla="*/ 600645 w 727470"/>
              <a:gd name="connsiteY14" fmla="*/ 45 h 5112569"/>
              <a:gd name="connsiteX15" fmla="*/ 720775 w 727470"/>
              <a:gd name="connsiteY15" fmla="*/ 120175 h 5112569"/>
              <a:gd name="connsiteX16" fmla="*/ 720775 w 727470"/>
              <a:gd name="connsiteY16" fmla="*/ 768849 h 5112569"/>
              <a:gd name="connsiteX17" fmla="*/ 720775 w 727470"/>
              <a:gd name="connsiteY17" fmla="*/ 1224135 h 5112569"/>
              <a:gd name="connsiteX18" fmla="*/ 720775 w 727470"/>
              <a:gd name="connsiteY18" fmla="*/ 2520279 h 5112569"/>
              <a:gd name="connsiteX19" fmla="*/ 720776 w 727470"/>
              <a:gd name="connsiteY19" fmla="*/ 2520279 h 5112569"/>
              <a:gd name="connsiteX20" fmla="*/ 720776 w 727470"/>
              <a:gd name="connsiteY20" fmla="*/ 3816423 h 5112569"/>
              <a:gd name="connsiteX21" fmla="*/ 727470 w 727470"/>
              <a:gd name="connsiteY21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480516 w 727470"/>
              <a:gd name="connsiteY12" fmla="*/ 120152 h 5112569"/>
              <a:gd name="connsiteX13" fmla="*/ 600645 w 727470"/>
              <a:gd name="connsiteY13" fmla="*/ 45 h 5112569"/>
              <a:gd name="connsiteX14" fmla="*/ 720775 w 727470"/>
              <a:gd name="connsiteY14" fmla="*/ 120175 h 5112569"/>
              <a:gd name="connsiteX15" fmla="*/ 720775 w 727470"/>
              <a:gd name="connsiteY15" fmla="*/ 768849 h 5112569"/>
              <a:gd name="connsiteX16" fmla="*/ 720775 w 727470"/>
              <a:gd name="connsiteY16" fmla="*/ 1224135 h 5112569"/>
              <a:gd name="connsiteX17" fmla="*/ 720775 w 727470"/>
              <a:gd name="connsiteY17" fmla="*/ 2520279 h 5112569"/>
              <a:gd name="connsiteX18" fmla="*/ 720776 w 727470"/>
              <a:gd name="connsiteY18" fmla="*/ 2520279 h 5112569"/>
              <a:gd name="connsiteX19" fmla="*/ 720776 w 727470"/>
              <a:gd name="connsiteY19" fmla="*/ 3816423 h 5112569"/>
              <a:gd name="connsiteX20" fmla="*/ 727470 w 727470"/>
              <a:gd name="connsiteY20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600645 w 727470"/>
              <a:gd name="connsiteY12" fmla="*/ 45 h 5112569"/>
              <a:gd name="connsiteX13" fmla="*/ 720775 w 727470"/>
              <a:gd name="connsiteY13" fmla="*/ 120175 h 5112569"/>
              <a:gd name="connsiteX14" fmla="*/ 720775 w 727470"/>
              <a:gd name="connsiteY14" fmla="*/ 768849 h 5112569"/>
              <a:gd name="connsiteX15" fmla="*/ 720775 w 727470"/>
              <a:gd name="connsiteY15" fmla="*/ 1224135 h 5112569"/>
              <a:gd name="connsiteX16" fmla="*/ 720775 w 727470"/>
              <a:gd name="connsiteY16" fmla="*/ 2520279 h 5112569"/>
              <a:gd name="connsiteX17" fmla="*/ 720776 w 727470"/>
              <a:gd name="connsiteY17" fmla="*/ 2520279 h 5112569"/>
              <a:gd name="connsiteX18" fmla="*/ 720776 w 727470"/>
              <a:gd name="connsiteY18" fmla="*/ 3816423 h 5112569"/>
              <a:gd name="connsiteX19" fmla="*/ 727470 w 727470"/>
              <a:gd name="connsiteY19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720775 w 727470"/>
              <a:gd name="connsiteY12" fmla="*/ 120175 h 5112569"/>
              <a:gd name="connsiteX13" fmla="*/ 720775 w 727470"/>
              <a:gd name="connsiteY13" fmla="*/ 768849 h 5112569"/>
              <a:gd name="connsiteX14" fmla="*/ 720775 w 727470"/>
              <a:gd name="connsiteY14" fmla="*/ 1224135 h 5112569"/>
              <a:gd name="connsiteX15" fmla="*/ 720775 w 727470"/>
              <a:gd name="connsiteY15" fmla="*/ 2520279 h 5112569"/>
              <a:gd name="connsiteX16" fmla="*/ 720776 w 727470"/>
              <a:gd name="connsiteY16" fmla="*/ 2520279 h 5112569"/>
              <a:gd name="connsiteX17" fmla="*/ 720776 w 727470"/>
              <a:gd name="connsiteY17" fmla="*/ 3816423 h 5112569"/>
              <a:gd name="connsiteX18" fmla="*/ 727470 w 727470"/>
              <a:gd name="connsiteY18" fmla="*/ 3816423 h 5112569"/>
              <a:gd name="connsiteX0" fmla="*/ 727470 w 727470"/>
              <a:gd name="connsiteY0" fmla="*/ 3816518 h 5112664"/>
              <a:gd name="connsiteX1" fmla="*/ 727470 w 727470"/>
              <a:gd name="connsiteY1" fmla="*/ 5112664 h 5112664"/>
              <a:gd name="connsiteX2" fmla="*/ 6695 w 727470"/>
              <a:gd name="connsiteY2" fmla="*/ 5112664 h 5112664"/>
              <a:gd name="connsiteX3" fmla="*/ 6695 w 727470"/>
              <a:gd name="connsiteY3" fmla="*/ 3816520 h 5112664"/>
              <a:gd name="connsiteX4" fmla="*/ 1 w 727470"/>
              <a:gd name="connsiteY4" fmla="*/ 3816520 h 5112664"/>
              <a:gd name="connsiteX5" fmla="*/ 1 w 727470"/>
              <a:gd name="connsiteY5" fmla="*/ 2520376 h 5112664"/>
              <a:gd name="connsiteX6" fmla="*/ 0 w 727470"/>
              <a:gd name="connsiteY6" fmla="*/ 2520376 h 5112664"/>
              <a:gd name="connsiteX7" fmla="*/ 0 w 727470"/>
              <a:gd name="connsiteY7" fmla="*/ 1224230 h 5112664"/>
              <a:gd name="connsiteX8" fmla="*/ 0 w 727470"/>
              <a:gd name="connsiteY8" fmla="*/ 768945 h 5112664"/>
              <a:gd name="connsiteX9" fmla="*/ 0 w 727470"/>
              <a:gd name="connsiteY9" fmla="*/ 120224 h 5112664"/>
              <a:gd name="connsiteX10" fmla="*/ 120129 w 727470"/>
              <a:gd name="connsiteY10" fmla="*/ 95 h 5112664"/>
              <a:gd name="connsiteX11" fmla="*/ 720775 w 727470"/>
              <a:gd name="connsiteY11" fmla="*/ 120270 h 5112664"/>
              <a:gd name="connsiteX12" fmla="*/ 720775 w 727470"/>
              <a:gd name="connsiteY12" fmla="*/ 768944 h 5112664"/>
              <a:gd name="connsiteX13" fmla="*/ 720775 w 727470"/>
              <a:gd name="connsiteY13" fmla="*/ 1224230 h 5112664"/>
              <a:gd name="connsiteX14" fmla="*/ 720775 w 727470"/>
              <a:gd name="connsiteY14" fmla="*/ 2520374 h 5112664"/>
              <a:gd name="connsiteX15" fmla="*/ 720776 w 727470"/>
              <a:gd name="connsiteY15" fmla="*/ 2520374 h 5112664"/>
              <a:gd name="connsiteX16" fmla="*/ 720776 w 727470"/>
              <a:gd name="connsiteY16" fmla="*/ 3816518 h 5112664"/>
              <a:gd name="connsiteX17" fmla="*/ 727470 w 727470"/>
              <a:gd name="connsiteY17" fmla="*/ 3816518 h 5112664"/>
              <a:gd name="connsiteX0" fmla="*/ 727470 w 727470"/>
              <a:gd name="connsiteY0" fmla="*/ 3696293 h 4992439"/>
              <a:gd name="connsiteX1" fmla="*/ 727470 w 727470"/>
              <a:gd name="connsiteY1" fmla="*/ 4992439 h 4992439"/>
              <a:gd name="connsiteX2" fmla="*/ 6695 w 727470"/>
              <a:gd name="connsiteY2" fmla="*/ 4992439 h 4992439"/>
              <a:gd name="connsiteX3" fmla="*/ 6695 w 727470"/>
              <a:gd name="connsiteY3" fmla="*/ 3696295 h 4992439"/>
              <a:gd name="connsiteX4" fmla="*/ 1 w 727470"/>
              <a:gd name="connsiteY4" fmla="*/ 3696295 h 4992439"/>
              <a:gd name="connsiteX5" fmla="*/ 1 w 727470"/>
              <a:gd name="connsiteY5" fmla="*/ 2400151 h 4992439"/>
              <a:gd name="connsiteX6" fmla="*/ 0 w 727470"/>
              <a:gd name="connsiteY6" fmla="*/ 2400151 h 4992439"/>
              <a:gd name="connsiteX7" fmla="*/ 0 w 727470"/>
              <a:gd name="connsiteY7" fmla="*/ 1104005 h 4992439"/>
              <a:gd name="connsiteX8" fmla="*/ 0 w 727470"/>
              <a:gd name="connsiteY8" fmla="*/ 648720 h 4992439"/>
              <a:gd name="connsiteX9" fmla="*/ 0 w 727470"/>
              <a:gd name="connsiteY9" fmla="*/ -1 h 4992439"/>
              <a:gd name="connsiteX10" fmla="*/ 720775 w 727470"/>
              <a:gd name="connsiteY10" fmla="*/ 45 h 4992439"/>
              <a:gd name="connsiteX11" fmla="*/ 720775 w 727470"/>
              <a:gd name="connsiteY11" fmla="*/ 648719 h 4992439"/>
              <a:gd name="connsiteX12" fmla="*/ 720775 w 727470"/>
              <a:gd name="connsiteY12" fmla="*/ 1104005 h 4992439"/>
              <a:gd name="connsiteX13" fmla="*/ 720775 w 727470"/>
              <a:gd name="connsiteY13" fmla="*/ 2400149 h 4992439"/>
              <a:gd name="connsiteX14" fmla="*/ 720776 w 727470"/>
              <a:gd name="connsiteY14" fmla="*/ 2400149 h 4992439"/>
              <a:gd name="connsiteX15" fmla="*/ 720776 w 727470"/>
              <a:gd name="connsiteY15" fmla="*/ 3696293 h 4992439"/>
              <a:gd name="connsiteX16" fmla="*/ 727470 w 727470"/>
              <a:gd name="connsiteY16" fmla="*/ 3696293 h 4992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27470" h="4992439">
                <a:moveTo>
                  <a:pt x="727470" y="3696293"/>
                </a:moveTo>
                <a:lnTo>
                  <a:pt x="727470" y="4992439"/>
                </a:lnTo>
                <a:lnTo>
                  <a:pt x="6695" y="4992439"/>
                </a:lnTo>
                <a:lnTo>
                  <a:pt x="6695" y="3696295"/>
                </a:lnTo>
                <a:lnTo>
                  <a:pt x="1" y="3696295"/>
                </a:lnTo>
                <a:lnTo>
                  <a:pt x="1" y="2400151"/>
                </a:lnTo>
                <a:lnTo>
                  <a:pt x="0" y="2400151"/>
                </a:lnTo>
                <a:lnTo>
                  <a:pt x="0" y="1104005"/>
                </a:lnTo>
                <a:lnTo>
                  <a:pt x="0" y="648720"/>
                </a:lnTo>
                <a:lnTo>
                  <a:pt x="0" y="-1"/>
                </a:lnTo>
                <a:lnTo>
                  <a:pt x="720775" y="45"/>
                </a:lnTo>
                <a:lnTo>
                  <a:pt x="720775" y="648719"/>
                </a:lnTo>
                <a:lnTo>
                  <a:pt x="720775" y="1104005"/>
                </a:lnTo>
                <a:lnTo>
                  <a:pt x="720775" y="2400149"/>
                </a:lnTo>
                <a:lnTo>
                  <a:pt x="720776" y="2400149"/>
                </a:lnTo>
                <a:lnTo>
                  <a:pt x="720776" y="3696293"/>
                </a:lnTo>
                <a:lnTo>
                  <a:pt x="727470" y="3696293"/>
                </a:lnTo>
                <a:close/>
              </a:path>
            </a:pathLst>
          </a:custGeom>
          <a:gradFill>
            <a:gsLst>
              <a:gs pos="48000">
                <a:srgbClr val="507C89"/>
              </a:gs>
              <a:gs pos="100000">
                <a:sysClr val="window" lastClr="FFFFFF"/>
              </a:gs>
            </a:gsLst>
            <a:lin ang="108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1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42" name="Rounded Rectangle 3">
            <a:extLst>
              <a:ext uri="{FF2B5EF4-FFF2-40B4-BE49-F238E27FC236}">
                <a16:creationId xmlns:a16="http://schemas.microsoft.com/office/drawing/2014/main" id="{E73D515A-2E6A-483D-B592-5F7219F866D5}"/>
              </a:ext>
            </a:extLst>
          </p:cNvPr>
          <p:cNvSpPr/>
          <p:nvPr/>
        </p:nvSpPr>
        <p:spPr>
          <a:xfrm rot="16200000" flipH="1">
            <a:off x="4827254" y="3748691"/>
            <a:ext cx="110723" cy="1920298"/>
          </a:xfrm>
          <a:custGeom>
            <a:avLst/>
            <a:gdLst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3 h 5112569"/>
              <a:gd name="connsiteX14" fmla="*/ 480516 w 727470"/>
              <a:gd name="connsiteY14" fmla="*/ 120152 h 5112569"/>
              <a:gd name="connsiteX15" fmla="*/ 480516 w 727470"/>
              <a:gd name="connsiteY15" fmla="*/ 120174 h 5112569"/>
              <a:gd name="connsiteX16" fmla="*/ 600645 w 727470"/>
              <a:gd name="connsiteY16" fmla="*/ 45 h 5112569"/>
              <a:gd name="connsiteX17" fmla="*/ 720775 w 727470"/>
              <a:gd name="connsiteY17" fmla="*/ 120175 h 5112569"/>
              <a:gd name="connsiteX18" fmla="*/ 720775 w 727470"/>
              <a:gd name="connsiteY18" fmla="*/ 768849 h 5112569"/>
              <a:gd name="connsiteX19" fmla="*/ 720775 w 727470"/>
              <a:gd name="connsiteY19" fmla="*/ 1224135 h 5112569"/>
              <a:gd name="connsiteX20" fmla="*/ 720775 w 727470"/>
              <a:gd name="connsiteY20" fmla="*/ 2520279 h 5112569"/>
              <a:gd name="connsiteX21" fmla="*/ 720776 w 727470"/>
              <a:gd name="connsiteY21" fmla="*/ 2520279 h 5112569"/>
              <a:gd name="connsiteX22" fmla="*/ 720776 w 727470"/>
              <a:gd name="connsiteY22" fmla="*/ 3816423 h 5112569"/>
              <a:gd name="connsiteX23" fmla="*/ 727470 w 727470"/>
              <a:gd name="connsiteY23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3 h 5112569"/>
              <a:gd name="connsiteX14" fmla="*/ 480516 w 727470"/>
              <a:gd name="connsiteY14" fmla="*/ 120152 h 5112569"/>
              <a:gd name="connsiteX15" fmla="*/ 480516 w 727470"/>
              <a:gd name="connsiteY15" fmla="*/ 120174 h 5112569"/>
              <a:gd name="connsiteX16" fmla="*/ 600645 w 727470"/>
              <a:gd name="connsiteY16" fmla="*/ 45 h 5112569"/>
              <a:gd name="connsiteX17" fmla="*/ 720775 w 727470"/>
              <a:gd name="connsiteY17" fmla="*/ 120175 h 5112569"/>
              <a:gd name="connsiteX18" fmla="*/ 720775 w 727470"/>
              <a:gd name="connsiteY18" fmla="*/ 768849 h 5112569"/>
              <a:gd name="connsiteX19" fmla="*/ 720775 w 727470"/>
              <a:gd name="connsiteY19" fmla="*/ 1224135 h 5112569"/>
              <a:gd name="connsiteX20" fmla="*/ 720775 w 727470"/>
              <a:gd name="connsiteY20" fmla="*/ 2520279 h 5112569"/>
              <a:gd name="connsiteX21" fmla="*/ 720776 w 727470"/>
              <a:gd name="connsiteY21" fmla="*/ 2520279 h 5112569"/>
              <a:gd name="connsiteX22" fmla="*/ 720776 w 727470"/>
              <a:gd name="connsiteY22" fmla="*/ 3816423 h 5112569"/>
              <a:gd name="connsiteX23" fmla="*/ 727470 w 727470"/>
              <a:gd name="connsiteY23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3 h 5112569"/>
              <a:gd name="connsiteX14" fmla="*/ 480516 w 727470"/>
              <a:gd name="connsiteY14" fmla="*/ 120152 h 5112569"/>
              <a:gd name="connsiteX15" fmla="*/ 480516 w 727470"/>
              <a:gd name="connsiteY15" fmla="*/ 120174 h 5112569"/>
              <a:gd name="connsiteX16" fmla="*/ 600645 w 727470"/>
              <a:gd name="connsiteY16" fmla="*/ 45 h 5112569"/>
              <a:gd name="connsiteX17" fmla="*/ 720775 w 727470"/>
              <a:gd name="connsiteY17" fmla="*/ 120175 h 5112569"/>
              <a:gd name="connsiteX18" fmla="*/ 720775 w 727470"/>
              <a:gd name="connsiteY18" fmla="*/ 768849 h 5112569"/>
              <a:gd name="connsiteX19" fmla="*/ 720775 w 727470"/>
              <a:gd name="connsiteY19" fmla="*/ 1224135 h 5112569"/>
              <a:gd name="connsiteX20" fmla="*/ 720775 w 727470"/>
              <a:gd name="connsiteY20" fmla="*/ 2520279 h 5112569"/>
              <a:gd name="connsiteX21" fmla="*/ 720776 w 727470"/>
              <a:gd name="connsiteY21" fmla="*/ 2520279 h 5112569"/>
              <a:gd name="connsiteX22" fmla="*/ 720776 w 727470"/>
              <a:gd name="connsiteY22" fmla="*/ 3816423 h 5112569"/>
              <a:gd name="connsiteX23" fmla="*/ 727470 w 727470"/>
              <a:gd name="connsiteY23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3 h 5112569"/>
              <a:gd name="connsiteX14" fmla="*/ 480516 w 727470"/>
              <a:gd name="connsiteY14" fmla="*/ 120152 h 5112569"/>
              <a:gd name="connsiteX15" fmla="*/ 480516 w 727470"/>
              <a:gd name="connsiteY15" fmla="*/ 120174 h 5112569"/>
              <a:gd name="connsiteX16" fmla="*/ 600645 w 727470"/>
              <a:gd name="connsiteY16" fmla="*/ 45 h 5112569"/>
              <a:gd name="connsiteX17" fmla="*/ 720775 w 727470"/>
              <a:gd name="connsiteY17" fmla="*/ 120175 h 5112569"/>
              <a:gd name="connsiteX18" fmla="*/ 720775 w 727470"/>
              <a:gd name="connsiteY18" fmla="*/ 768849 h 5112569"/>
              <a:gd name="connsiteX19" fmla="*/ 720775 w 727470"/>
              <a:gd name="connsiteY19" fmla="*/ 1224135 h 5112569"/>
              <a:gd name="connsiteX20" fmla="*/ 720775 w 727470"/>
              <a:gd name="connsiteY20" fmla="*/ 2520279 h 5112569"/>
              <a:gd name="connsiteX21" fmla="*/ 720776 w 727470"/>
              <a:gd name="connsiteY21" fmla="*/ 2520279 h 5112569"/>
              <a:gd name="connsiteX22" fmla="*/ 720776 w 727470"/>
              <a:gd name="connsiteY22" fmla="*/ 3816423 h 5112569"/>
              <a:gd name="connsiteX23" fmla="*/ 727470 w 727470"/>
              <a:gd name="connsiteY23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3 h 5112569"/>
              <a:gd name="connsiteX14" fmla="*/ 480516 w 727470"/>
              <a:gd name="connsiteY14" fmla="*/ 120152 h 5112569"/>
              <a:gd name="connsiteX15" fmla="*/ 480516 w 727470"/>
              <a:gd name="connsiteY15" fmla="*/ 120174 h 5112569"/>
              <a:gd name="connsiteX16" fmla="*/ 600645 w 727470"/>
              <a:gd name="connsiteY16" fmla="*/ 45 h 5112569"/>
              <a:gd name="connsiteX17" fmla="*/ 720775 w 727470"/>
              <a:gd name="connsiteY17" fmla="*/ 120175 h 5112569"/>
              <a:gd name="connsiteX18" fmla="*/ 720775 w 727470"/>
              <a:gd name="connsiteY18" fmla="*/ 768849 h 5112569"/>
              <a:gd name="connsiteX19" fmla="*/ 720775 w 727470"/>
              <a:gd name="connsiteY19" fmla="*/ 1224135 h 5112569"/>
              <a:gd name="connsiteX20" fmla="*/ 720775 w 727470"/>
              <a:gd name="connsiteY20" fmla="*/ 2520279 h 5112569"/>
              <a:gd name="connsiteX21" fmla="*/ 720776 w 727470"/>
              <a:gd name="connsiteY21" fmla="*/ 2520279 h 5112569"/>
              <a:gd name="connsiteX22" fmla="*/ 720776 w 727470"/>
              <a:gd name="connsiteY22" fmla="*/ 3816423 h 5112569"/>
              <a:gd name="connsiteX23" fmla="*/ 727470 w 727470"/>
              <a:gd name="connsiteY23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3 h 5112569"/>
              <a:gd name="connsiteX14" fmla="*/ 480516 w 727470"/>
              <a:gd name="connsiteY14" fmla="*/ 120152 h 5112569"/>
              <a:gd name="connsiteX15" fmla="*/ 600645 w 727470"/>
              <a:gd name="connsiteY15" fmla="*/ 45 h 5112569"/>
              <a:gd name="connsiteX16" fmla="*/ 720775 w 727470"/>
              <a:gd name="connsiteY16" fmla="*/ 120175 h 5112569"/>
              <a:gd name="connsiteX17" fmla="*/ 720775 w 727470"/>
              <a:gd name="connsiteY17" fmla="*/ 768849 h 5112569"/>
              <a:gd name="connsiteX18" fmla="*/ 720775 w 727470"/>
              <a:gd name="connsiteY18" fmla="*/ 1224135 h 5112569"/>
              <a:gd name="connsiteX19" fmla="*/ 720775 w 727470"/>
              <a:gd name="connsiteY19" fmla="*/ 2520279 h 5112569"/>
              <a:gd name="connsiteX20" fmla="*/ 720776 w 727470"/>
              <a:gd name="connsiteY20" fmla="*/ 2520279 h 5112569"/>
              <a:gd name="connsiteX21" fmla="*/ 720776 w 727470"/>
              <a:gd name="connsiteY21" fmla="*/ 3816423 h 5112569"/>
              <a:gd name="connsiteX22" fmla="*/ 727470 w 727470"/>
              <a:gd name="connsiteY22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4 h 5112569"/>
              <a:gd name="connsiteX14" fmla="*/ 480516 w 727470"/>
              <a:gd name="connsiteY14" fmla="*/ 120152 h 5112569"/>
              <a:gd name="connsiteX15" fmla="*/ 600645 w 727470"/>
              <a:gd name="connsiteY15" fmla="*/ 45 h 5112569"/>
              <a:gd name="connsiteX16" fmla="*/ 720775 w 727470"/>
              <a:gd name="connsiteY16" fmla="*/ 120175 h 5112569"/>
              <a:gd name="connsiteX17" fmla="*/ 720775 w 727470"/>
              <a:gd name="connsiteY17" fmla="*/ 768849 h 5112569"/>
              <a:gd name="connsiteX18" fmla="*/ 720775 w 727470"/>
              <a:gd name="connsiteY18" fmla="*/ 1224135 h 5112569"/>
              <a:gd name="connsiteX19" fmla="*/ 720775 w 727470"/>
              <a:gd name="connsiteY19" fmla="*/ 2520279 h 5112569"/>
              <a:gd name="connsiteX20" fmla="*/ 720776 w 727470"/>
              <a:gd name="connsiteY20" fmla="*/ 2520279 h 5112569"/>
              <a:gd name="connsiteX21" fmla="*/ 720776 w 727470"/>
              <a:gd name="connsiteY21" fmla="*/ 3816423 h 5112569"/>
              <a:gd name="connsiteX22" fmla="*/ 727470 w 727470"/>
              <a:gd name="connsiteY22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480516 w 727470"/>
              <a:gd name="connsiteY13" fmla="*/ 120152 h 5112569"/>
              <a:gd name="connsiteX14" fmla="*/ 600645 w 727470"/>
              <a:gd name="connsiteY14" fmla="*/ 45 h 5112569"/>
              <a:gd name="connsiteX15" fmla="*/ 720775 w 727470"/>
              <a:gd name="connsiteY15" fmla="*/ 120175 h 5112569"/>
              <a:gd name="connsiteX16" fmla="*/ 720775 w 727470"/>
              <a:gd name="connsiteY16" fmla="*/ 768849 h 5112569"/>
              <a:gd name="connsiteX17" fmla="*/ 720775 w 727470"/>
              <a:gd name="connsiteY17" fmla="*/ 1224135 h 5112569"/>
              <a:gd name="connsiteX18" fmla="*/ 720775 w 727470"/>
              <a:gd name="connsiteY18" fmla="*/ 2520279 h 5112569"/>
              <a:gd name="connsiteX19" fmla="*/ 720776 w 727470"/>
              <a:gd name="connsiteY19" fmla="*/ 2520279 h 5112569"/>
              <a:gd name="connsiteX20" fmla="*/ 720776 w 727470"/>
              <a:gd name="connsiteY20" fmla="*/ 3816423 h 5112569"/>
              <a:gd name="connsiteX21" fmla="*/ 727470 w 727470"/>
              <a:gd name="connsiteY21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9 w 727470"/>
              <a:gd name="connsiteY12" fmla="*/ 120151 h 5112569"/>
              <a:gd name="connsiteX13" fmla="*/ 480516 w 727470"/>
              <a:gd name="connsiteY13" fmla="*/ 120152 h 5112569"/>
              <a:gd name="connsiteX14" fmla="*/ 600645 w 727470"/>
              <a:gd name="connsiteY14" fmla="*/ 45 h 5112569"/>
              <a:gd name="connsiteX15" fmla="*/ 720775 w 727470"/>
              <a:gd name="connsiteY15" fmla="*/ 120175 h 5112569"/>
              <a:gd name="connsiteX16" fmla="*/ 720775 w 727470"/>
              <a:gd name="connsiteY16" fmla="*/ 768849 h 5112569"/>
              <a:gd name="connsiteX17" fmla="*/ 720775 w 727470"/>
              <a:gd name="connsiteY17" fmla="*/ 1224135 h 5112569"/>
              <a:gd name="connsiteX18" fmla="*/ 720775 w 727470"/>
              <a:gd name="connsiteY18" fmla="*/ 2520279 h 5112569"/>
              <a:gd name="connsiteX19" fmla="*/ 720776 w 727470"/>
              <a:gd name="connsiteY19" fmla="*/ 2520279 h 5112569"/>
              <a:gd name="connsiteX20" fmla="*/ 720776 w 727470"/>
              <a:gd name="connsiteY20" fmla="*/ 3816423 h 5112569"/>
              <a:gd name="connsiteX21" fmla="*/ 727470 w 727470"/>
              <a:gd name="connsiteY21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480516 w 727470"/>
              <a:gd name="connsiteY12" fmla="*/ 120152 h 5112569"/>
              <a:gd name="connsiteX13" fmla="*/ 600645 w 727470"/>
              <a:gd name="connsiteY13" fmla="*/ 45 h 5112569"/>
              <a:gd name="connsiteX14" fmla="*/ 720775 w 727470"/>
              <a:gd name="connsiteY14" fmla="*/ 120175 h 5112569"/>
              <a:gd name="connsiteX15" fmla="*/ 720775 w 727470"/>
              <a:gd name="connsiteY15" fmla="*/ 768849 h 5112569"/>
              <a:gd name="connsiteX16" fmla="*/ 720775 w 727470"/>
              <a:gd name="connsiteY16" fmla="*/ 1224135 h 5112569"/>
              <a:gd name="connsiteX17" fmla="*/ 720775 w 727470"/>
              <a:gd name="connsiteY17" fmla="*/ 2520279 h 5112569"/>
              <a:gd name="connsiteX18" fmla="*/ 720776 w 727470"/>
              <a:gd name="connsiteY18" fmla="*/ 2520279 h 5112569"/>
              <a:gd name="connsiteX19" fmla="*/ 720776 w 727470"/>
              <a:gd name="connsiteY19" fmla="*/ 3816423 h 5112569"/>
              <a:gd name="connsiteX20" fmla="*/ 727470 w 727470"/>
              <a:gd name="connsiteY20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600645 w 727470"/>
              <a:gd name="connsiteY12" fmla="*/ 45 h 5112569"/>
              <a:gd name="connsiteX13" fmla="*/ 720775 w 727470"/>
              <a:gd name="connsiteY13" fmla="*/ 120175 h 5112569"/>
              <a:gd name="connsiteX14" fmla="*/ 720775 w 727470"/>
              <a:gd name="connsiteY14" fmla="*/ 768849 h 5112569"/>
              <a:gd name="connsiteX15" fmla="*/ 720775 w 727470"/>
              <a:gd name="connsiteY15" fmla="*/ 1224135 h 5112569"/>
              <a:gd name="connsiteX16" fmla="*/ 720775 w 727470"/>
              <a:gd name="connsiteY16" fmla="*/ 2520279 h 5112569"/>
              <a:gd name="connsiteX17" fmla="*/ 720776 w 727470"/>
              <a:gd name="connsiteY17" fmla="*/ 2520279 h 5112569"/>
              <a:gd name="connsiteX18" fmla="*/ 720776 w 727470"/>
              <a:gd name="connsiteY18" fmla="*/ 3816423 h 5112569"/>
              <a:gd name="connsiteX19" fmla="*/ 727470 w 727470"/>
              <a:gd name="connsiteY19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720775 w 727470"/>
              <a:gd name="connsiteY12" fmla="*/ 120175 h 5112569"/>
              <a:gd name="connsiteX13" fmla="*/ 720775 w 727470"/>
              <a:gd name="connsiteY13" fmla="*/ 768849 h 5112569"/>
              <a:gd name="connsiteX14" fmla="*/ 720775 w 727470"/>
              <a:gd name="connsiteY14" fmla="*/ 1224135 h 5112569"/>
              <a:gd name="connsiteX15" fmla="*/ 720775 w 727470"/>
              <a:gd name="connsiteY15" fmla="*/ 2520279 h 5112569"/>
              <a:gd name="connsiteX16" fmla="*/ 720776 w 727470"/>
              <a:gd name="connsiteY16" fmla="*/ 2520279 h 5112569"/>
              <a:gd name="connsiteX17" fmla="*/ 720776 w 727470"/>
              <a:gd name="connsiteY17" fmla="*/ 3816423 h 5112569"/>
              <a:gd name="connsiteX18" fmla="*/ 727470 w 727470"/>
              <a:gd name="connsiteY18" fmla="*/ 3816423 h 5112569"/>
              <a:gd name="connsiteX0" fmla="*/ 727470 w 727470"/>
              <a:gd name="connsiteY0" fmla="*/ 3816518 h 5112664"/>
              <a:gd name="connsiteX1" fmla="*/ 727470 w 727470"/>
              <a:gd name="connsiteY1" fmla="*/ 5112664 h 5112664"/>
              <a:gd name="connsiteX2" fmla="*/ 6695 w 727470"/>
              <a:gd name="connsiteY2" fmla="*/ 5112664 h 5112664"/>
              <a:gd name="connsiteX3" fmla="*/ 6695 w 727470"/>
              <a:gd name="connsiteY3" fmla="*/ 3816520 h 5112664"/>
              <a:gd name="connsiteX4" fmla="*/ 1 w 727470"/>
              <a:gd name="connsiteY4" fmla="*/ 3816520 h 5112664"/>
              <a:gd name="connsiteX5" fmla="*/ 1 w 727470"/>
              <a:gd name="connsiteY5" fmla="*/ 2520376 h 5112664"/>
              <a:gd name="connsiteX6" fmla="*/ 0 w 727470"/>
              <a:gd name="connsiteY6" fmla="*/ 2520376 h 5112664"/>
              <a:gd name="connsiteX7" fmla="*/ 0 w 727470"/>
              <a:gd name="connsiteY7" fmla="*/ 1224230 h 5112664"/>
              <a:gd name="connsiteX8" fmla="*/ 0 w 727470"/>
              <a:gd name="connsiteY8" fmla="*/ 768945 h 5112664"/>
              <a:gd name="connsiteX9" fmla="*/ 0 w 727470"/>
              <a:gd name="connsiteY9" fmla="*/ 120224 h 5112664"/>
              <a:gd name="connsiteX10" fmla="*/ 120129 w 727470"/>
              <a:gd name="connsiteY10" fmla="*/ 95 h 5112664"/>
              <a:gd name="connsiteX11" fmla="*/ 720775 w 727470"/>
              <a:gd name="connsiteY11" fmla="*/ 120270 h 5112664"/>
              <a:gd name="connsiteX12" fmla="*/ 720775 w 727470"/>
              <a:gd name="connsiteY12" fmla="*/ 768944 h 5112664"/>
              <a:gd name="connsiteX13" fmla="*/ 720775 w 727470"/>
              <a:gd name="connsiteY13" fmla="*/ 1224230 h 5112664"/>
              <a:gd name="connsiteX14" fmla="*/ 720775 w 727470"/>
              <a:gd name="connsiteY14" fmla="*/ 2520374 h 5112664"/>
              <a:gd name="connsiteX15" fmla="*/ 720776 w 727470"/>
              <a:gd name="connsiteY15" fmla="*/ 2520374 h 5112664"/>
              <a:gd name="connsiteX16" fmla="*/ 720776 w 727470"/>
              <a:gd name="connsiteY16" fmla="*/ 3816518 h 5112664"/>
              <a:gd name="connsiteX17" fmla="*/ 727470 w 727470"/>
              <a:gd name="connsiteY17" fmla="*/ 3816518 h 5112664"/>
              <a:gd name="connsiteX0" fmla="*/ 727470 w 727470"/>
              <a:gd name="connsiteY0" fmla="*/ 3696293 h 4992439"/>
              <a:gd name="connsiteX1" fmla="*/ 727470 w 727470"/>
              <a:gd name="connsiteY1" fmla="*/ 4992439 h 4992439"/>
              <a:gd name="connsiteX2" fmla="*/ 6695 w 727470"/>
              <a:gd name="connsiteY2" fmla="*/ 4992439 h 4992439"/>
              <a:gd name="connsiteX3" fmla="*/ 6695 w 727470"/>
              <a:gd name="connsiteY3" fmla="*/ 3696295 h 4992439"/>
              <a:gd name="connsiteX4" fmla="*/ 1 w 727470"/>
              <a:gd name="connsiteY4" fmla="*/ 3696295 h 4992439"/>
              <a:gd name="connsiteX5" fmla="*/ 1 w 727470"/>
              <a:gd name="connsiteY5" fmla="*/ 2400151 h 4992439"/>
              <a:gd name="connsiteX6" fmla="*/ 0 w 727470"/>
              <a:gd name="connsiteY6" fmla="*/ 2400151 h 4992439"/>
              <a:gd name="connsiteX7" fmla="*/ 0 w 727470"/>
              <a:gd name="connsiteY7" fmla="*/ 1104005 h 4992439"/>
              <a:gd name="connsiteX8" fmla="*/ 0 w 727470"/>
              <a:gd name="connsiteY8" fmla="*/ 648720 h 4992439"/>
              <a:gd name="connsiteX9" fmla="*/ 0 w 727470"/>
              <a:gd name="connsiteY9" fmla="*/ -1 h 4992439"/>
              <a:gd name="connsiteX10" fmla="*/ 720775 w 727470"/>
              <a:gd name="connsiteY10" fmla="*/ 45 h 4992439"/>
              <a:gd name="connsiteX11" fmla="*/ 720775 w 727470"/>
              <a:gd name="connsiteY11" fmla="*/ 648719 h 4992439"/>
              <a:gd name="connsiteX12" fmla="*/ 720775 w 727470"/>
              <a:gd name="connsiteY12" fmla="*/ 1104005 h 4992439"/>
              <a:gd name="connsiteX13" fmla="*/ 720775 w 727470"/>
              <a:gd name="connsiteY13" fmla="*/ 2400149 h 4992439"/>
              <a:gd name="connsiteX14" fmla="*/ 720776 w 727470"/>
              <a:gd name="connsiteY14" fmla="*/ 2400149 h 4992439"/>
              <a:gd name="connsiteX15" fmla="*/ 720776 w 727470"/>
              <a:gd name="connsiteY15" fmla="*/ 3696293 h 4992439"/>
              <a:gd name="connsiteX16" fmla="*/ 727470 w 727470"/>
              <a:gd name="connsiteY16" fmla="*/ 3696293 h 4992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27470" h="4992439">
                <a:moveTo>
                  <a:pt x="727470" y="3696293"/>
                </a:moveTo>
                <a:lnTo>
                  <a:pt x="727470" y="4992439"/>
                </a:lnTo>
                <a:lnTo>
                  <a:pt x="6695" y="4992439"/>
                </a:lnTo>
                <a:lnTo>
                  <a:pt x="6695" y="3696295"/>
                </a:lnTo>
                <a:lnTo>
                  <a:pt x="1" y="3696295"/>
                </a:lnTo>
                <a:lnTo>
                  <a:pt x="1" y="2400151"/>
                </a:lnTo>
                <a:lnTo>
                  <a:pt x="0" y="2400151"/>
                </a:lnTo>
                <a:lnTo>
                  <a:pt x="0" y="1104005"/>
                </a:lnTo>
                <a:lnTo>
                  <a:pt x="0" y="648720"/>
                </a:lnTo>
                <a:lnTo>
                  <a:pt x="0" y="-1"/>
                </a:lnTo>
                <a:lnTo>
                  <a:pt x="720775" y="45"/>
                </a:lnTo>
                <a:lnTo>
                  <a:pt x="720775" y="648719"/>
                </a:lnTo>
                <a:lnTo>
                  <a:pt x="720775" y="1104005"/>
                </a:lnTo>
                <a:lnTo>
                  <a:pt x="720775" y="2400149"/>
                </a:lnTo>
                <a:lnTo>
                  <a:pt x="720776" y="2400149"/>
                </a:lnTo>
                <a:lnTo>
                  <a:pt x="720776" y="3696293"/>
                </a:lnTo>
                <a:lnTo>
                  <a:pt x="727470" y="3696293"/>
                </a:lnTo>
                <a:close/>
              </a:path>
            </a:pathLst>
          </a:custGeom>
          <a:gradFill>
            <a:gsLst>
              <a:gs pos="48000">
                <a:srgbClr val="507C89"/>
              </a:gs>
              <a:gs pos="100000">
                <a:sysClr val="window" lastClr="FFFFFF"/>
              </a:gs>
            </a:gsLst>
            <a:lin ang="108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1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43" name="Rounded Rectangle 3">
            <a:extLst>
              <a:ext uri="{FF2B5EF4-FFF2-40B4-BE49-F238E27FC236}">
                <a16:creationId xmlns:a16="http://schemas.microsoft.com/office/drawing/2014/main" id="{467E8DD9-E4A9-4F21-85ED-793E269E5623}"/>
              </a:ext>
            </a:extLst>
          </p:cNvPr>
          <p:cNvSpPr/>
          <p:nvPr/>
        </p:nvSpPr>
        <p:spPr>
          <a:xfrm rot="16200000" flipH="1">
            <a:off x="7252657" y="3882408"/>
            <a:ext cx="108000" cy="1655587"/>
          </a:xfrm>
          <a:custGeom>
            <a:avLst/>
            <a:gdLst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3 h 5112569"/>
              <a:gd name="connsiteX14" fmla="*/ 480516 w 727470"/>
              <a:gd name="connsiteY14" fmla="*/ 120152 h 5112569"/>
              <a:gd name="connsiteX15" fmla="*/ 480516 w 727470"/>
              <a:gd name="connsiteY15" fmla="*/ 120174 h 5112569"/>
              <a:gd name="connsiteX16" fmla="*/ 600645 w 727470"/>
              <a:gd name="connsiteY16" fmla="*/ 45 h 5112569"/>
              <a:gd name="connsiteX17" fmla="*/ 720775 w 727470"/>
              <a:gd name="connsiteY17" fmla="*/ 120175 h 5112569"/>
              <a:gd name="connsiteX18" fmla="*/ 720775 w 727470"/>
              <a:gd name="connsiteY18" fmla="*/ 768849 h 5112569"/>
              <a:gd name="connsiteX19" fmla="*/ 720775 w 727470"/>
              <a:gd name="connsiteY19" fmla="*/ 1224135 h 5112569"/>
              <a:gd name="connsiteX20" fmla="*/ 720775 w 727470"/>
              <a:gd name="connsiteY20" fmla="*/ 2520279 h 5112569"/>
              <a:gd name="connsiteX21" fmla="*/ 720776 w 727470"/>
              <a:gd name="connsiteY21" fmla="*/ 2520279 h 5112569"/>
              <a:gd name="connsiteX22" fmla="*/ 720776 w 727470"/>
              <a:gd name="connsiteY22" fmla="*/ 3816423 h 5112569"/>
              <a:gd name="connsiteX23" fmla="*/ 727470 w 727470"/>
              <a:gd name="connsiteY23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3 h 5112569"/>
              <a:gd name="connsiteX14" fmla="*/ 480516 w 727470"/>
              <a:gd name="connsiteY14" fmla="*/ 120152 h 5112569"/>
              <a:gd name="connsiteX15" fmla="*/ 480516 w 727470"/>
              <a:gd name="connsiteY15" fmla="*/ 120174 h 5112569"/>
              <a:gd name="connsiteX16" fmla="*/ 600645 w 727470"/>
              <a:gd name="connsiteY16" fmla="*/ 45 h 5112569"/>
              <a:gd name="connsiteX17" fmla="*/ 720775 w 727470"/>
              <a:gd name="connsiteY17" fmla="*/ 120175 h 5112569"/>
              <a:gd name="connsiteX18" fmla="*/ 720775 w 727470"/>
              <a:gd name="connsiteY18" fmla="*/ 768849 h 5112569"/>
              <a:gd name="connsiteX19" fmla="*/ 720775 w 727470"/>
              <a:gd name="connsiteY19" fmla="*/ 1224135 h 5112569"/>
              <a:gd name="connsiteX20" fmla="*/ 720775 w 727470"/>
              <a:gd name="connsiteY20" fmla="*/ 2520279 h 5112569"/>
              <a:gd name="connsiteX21" fmla="*/ 720776 w 727470"/>
              <a:gd name="connsiteY21" fmla="*/ 2520279 h 5112569"/>
              <a:gd name="connsiteX22" fmla="*/ 720776 w 727470"/>
              <a:gd name="connsiteY22" fmla="*/ 3816423 h 5112569"/>
              <a:gd name="connsiteX23" fmla="*/ 727470 w 727470"/>
              <a:gd name="connsiteY23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3 h 5112569"/>
              <a:gd name="connsiteX14" fmla="*/ 480516 w 727470"/>
              <a:gd name="connsiteY14" fmla="*/ 120152 h 5112569"/>
              <a:gd name="connsiteX15" fmla="*/ 480516 w 727470"/>
              <a:gd name="connsiteY15" fmla="*/ 120174 h 5112569"/>
              <a:gd name="connsiteX16" fmla="*/ 600645 w 727470"/>
              <a:gd name="connsiteY16" fmla="*/ 45 h 5112569"/>
              <a:gd name="connsiteX17" fmla="*/ 720775 w 727470"/>
              <a:gd name="connsiteY17" fmla="*/ 120175 h 5112569"/>
              <a:gd name="connsiteX18" fmla="*/ 720775 w 727470"/>
              <a:gd name="connsiteY18" fmla="*/ 768849 h 5112569"/>
              <a:gd name="connsiteX19" fmla="*/ 720775 w 727470"/>
              <a:gd name="connsiteY19" fmla="*/ 1224135 h 5112569"/>
              <a:gd name="connsiteX20" fmla="*/ 720775 w 727470"/>
              <a:gd name="connsiteY20" fmla="*/ 2520279 h 5112569"/>
              <a:gd name="connsiteX21" fmla="*/ 720776 w 727470"/>
              <a:gd name="connsiteY21" fmla="*/ 2520279 h 5112569"/>
              <a:gd name="connsiteX22" fmla="*/ 720776 w 727470"/>
              <a:gd name="connsiteY22" fmla="*/ 3816423 h 5112569"/>
              <a:gd name="connsiteX23" fmla="*/ 727470 w 727470"/>
              <a:gd name="connsiteY23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3 h 5112569"/>
              <a:gd name="connsiteX14" fmla="*/ 480516 w 727470"/>
              <a:gd name="connsiteY14" fmla="*/ 120152 h 5112569"/>
              <a:gd name="connsiteX15" fmla="*/ 480516 w 727470"/>
              <a:gd name="connsiteY15" fmla="*/ 120174 h 5112569"/>
              <a:gd name="connsiteX16" fmla="*/ 600645 w 727470"/>
              <a:gd name="connsiteY16" fmla="*/ 45 h 5112569"/>
              <a:gd name="connsiteX17" fmla="*/ 720775 w 727470"/>
              <a:gd name="connsiteY17" fmla="*/ 120175 h 5112569"/>
              <a:gd name="connsiteX18" fmla="*/ 720775 w 727470"/>
              <a:gd name="connsiteY18" fmla="*/ 768849 h 5112569"/>
              <a:gd name="connsiteX19" fmla="*/ 720775 w 727470"/>
              <a:gd name="connsiteY19" fmla="*/ 1224135 h 5112569"/>
              <a:gd name="connsiteX20" fmla="*/ 720775 w 727470"/>
              <a:gd name="connsiteY20" fmla="*/ 2520279 h 5112569"/>
              <a:gd name="connsiteX21" fmla="*/ 720776 w 727470"/>
              <a:gd name="connsiteY21" fmla="*/ 2520279 h 5112569"/>
              <a:gd name="connsiteX22" fmla="*/ 720776 w 727470"/>
              <a:gd name="connsiteY22" fmla="*/ 3816423 h 5112569"/>
              <a:gd name="connsiteX23" fmla="*/ 727470 w 727470"/>
              <a:gd name="connsiteY23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3 h 5112569"/>
              <a:gd name="connsiteX14" fmla="*/ 480516 w 727470"/>
              <a:gd name="connsiteY14" fmla="*/ 120152 h 5112569"/>
              <a:gd name="connsiteX15" fmla="*/ 480516 w 727470"/>
              <a:gd name="connsiteY15" fmla="*/ 120174 h 5112569"/>
              <a:gd name="connsiteX16" fmla="*/ 600645 w 727470"/>
              <a:gd name="connsiteY16" fmla="*/ 45 h 5112569"/>
              <a:gd name="connsiteX17" fmla="*/ 720775 w 727470"/>
              <a:gd name="connsiteY17" fmla="*/ 120175 h 5112569"/>
              <a:gd name="connsiteX18" fmla="*/ 720775 w 727470"/>
              <a:gd name="connsiteY18" fmla="*/ 768849 h 5112569"/>
              <a:gd name="connsiteX19" fmla="*/ 720775 w 727470"/>
              <a:gd name="connsiteY19" fmla="*/ 1224135 h 5112569"/>
              <a:gd name="connsiteX20" fmla="*/ 720775 w 727470"/>
              <a:gd name="connsiteY20" fmla="*/ 2520279 h 5112569"/>
              <a:gd name="connsiteX21" fmla="*/ 720776 w 727470"/>
              <a:gd name="connsiteY21" fmla="*/ 2520279 h 5112569"/>
              <a:gd name="connsiteX22" fmla="*/ 720776 w 727470"/>
              <a:gd name="connsiteY22" fmla="*/ 3816423 h 5112569"/>
              <a:gd name="connsiteX23" fmla="*/ 727470 w 727470"/>
              <a:gd name="connsiteY23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3 h 5112569"/>
              <a:gd name="connsiteX14" fmla="*/ 480516 w 727470"/>
              <a:gd name="connsiteY14" fmla="*/ 120152 h 5112569"/>
              <a:gd name="connsiteX15" fmla="*/ 600645 w 727470"/>
              <a:gd name="connsiteY15" fmla="*/ 45 h 5112569"/>
              <a:gd name="connsiteX16" fmla="*/ 720775 w 727470"/>
              <a:gd name="connsiteY16" fmla="*/ 120175 h 5112569"/>
              <a:gd name="connsiteX17" fmla="*/ 720775 w 727470"/>
              <a:gd name="connsiteY17" fmla="*/ 768849 h 5112569"/>
              <a:gd name="connsiteX18" fmla="*/ 720775 w 727470"/>
              <a:gd name="connsiteY18" fmla="*/ 1224135 h 5112569"/>
              <a:gd name="connsiteX19" fmla="*/ 720775 w 727470"/>
              <a:gd name="connsiteY19" fmla="*/ 2520279 h 5112569"/>
              <a:gd name="connsiteX20" fmla="*/ 720776 w 727470"/>
              <a:gd name="connsiteY20" fmla="*/ 2520279 h 5112569"/>
              <a:gd name="connsiteX21" fmla="*/ 720776 w 727470"/>
              <a:gd name="connsiteY21" fmla="*/ 3816423 h 5112569"/>
              <a:gd name="connsiteX22" fmla="*/ 727470 w 727470"/>
              <a:gd name="connsiteY22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360387 w 727470"/>
              <a:gd name="connsiteY13" fmla="*/ 24 h 5112569"/>
              <a:gd name="connsiteX14" fmla="*/ 480516 w 727470"/>
              <a:gd name="connsiteY14" fmla="*/ 120152 h 5112569"/>
              <a:gd name="connsiteX15" fmla="*/ 600645 w 727470"/>
              <a:gd name="connsiteY15" fmla="*/ 45 h 5112569"/>
              <a:gd name="connsiteX16" fmla="*/ 720775 w 727470"/>
              <a:gd name="connsiteY16" fmla="*/ 120175 h 5112569"/>
              <a:gd name="connsiteX17" fmla="*/ 720775 w 727470"/>
              <a:gd name="connsiteY17" fmla="*/ 768849 h 5112569"/>
              <a:gd name="connsiteX18" fmla="*/ 720775 w 727470"/>
              <a:gd name="connsiteY18" fmla="*/ 1224135 h 5112569"/>
              <a:gd name="connsiteX19" fmla="*/ 720775 w 727470"/>
              <a:gd name="connsiteY19" fmla="*/ 2520279 h 5112569"/>
              <a:gd name="connsiteX20" fmla="*/ 720776 w 727470"/>
              <a:gd name="connsiteY20" fmla="*/ 2520279 h 5112569"/>
              <a:gd name="connsiteX21" fmla="*/ 720776 w 727470"/>
              <a:gd name="connsiteY21" fmla="*/ 3816423 h 5112569"/>
              <a:gd name="connsiteX22" fmla="*/ 727470 w 727470"/>
              <a:gd name="connsiteY22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8 w 727470"/>
              <a:gd name="connsiteY12" fmla="*/ 120152 h 5112569"/>
              <a:gd name="connsiteX13" fmla="*/ 480516 w 727470"/>
              <a:gd name="connsiteY13" fmla="*/ 120152 h 5112569"/>
              <a:gd name="connsiteX14" fmla="*/ 600645 w 727470"/>
              <a:gd name="connsiteY14" fmla="*/ 45 h 5112569"/>
              <a:gd name="connsiteX15" fmla="*/ 720775 w 727470"/>
              <a:gd name="connsiteY15" fmla="*/ 120175 h 5112569"/>
              <a:gd name="connsiteX16" fmla="*/ 720775 w 727470"/>
              <a:gd name="connsiteY16" fmla="*/ 768849 h 5112569"/>
              <a:gd name="connsiteX17" fmla="*/ 720775 w 727470"/>
              <a:gd name="connsiteY17" fmla="*/ 1224135 h 5112569"/>
              <a:gd name="connsiteX18" fmla="*/ 720775 w 727470"/>
              <a:gd name="connsiteY18" fmla="*/ 2520279 h 5112569"/>
              <a:gd name="connsiteX19" fmla="*/ 720776 w 727470"/>
              <a:gd name="connsiteY19" fmla="*/ 2520279 h 5112569"/>
              <a:gd name="connsiteX20" fmla="*/ 720776 w 727470"/>
              <a:gd name="connsiteY20" fmla="*/ 3816423 h 5112569"/>
              <a:gd name="connsiteX21" fmla="*/ 727470 w 727470"/>
              <a:gd name="connsiteY21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240259 w 727470"/>
              <a:gd name="connsiteY12" fmla="*/ 120151 h 5112569"/>
              <a:gd name="connsiteX13" fmla="*/ 480516 w 727470"/>
              <a:gd name="connsiteY13" fmla="*/ 120152 h 5112569"/>
              <a:gd name="connsiteX14" fmla="*/ 600645 w 727470"/>
              <a:gd name="connsiteY14" fmla="*/ 45 h 5112569"/>
              <a:gd name="connsiteX15" fmla="*/ 720775 w 727470"/>
              <a:gd name="connsiteY15" fmla="*/ 120175 h 5112569"/>
              <a:gd name="connsiteX16" fmla="*/ 720775 w 727470"/>
              <a:gd name="connsiteY16" fmla="*/ 768849 h 5112569"/>
              <a:gd name="connsiteX17" fmla="*/ 720775 w 727470"/>
              <a:gd name="connsiteY17" fmla="*/ 1224135 h 5112569"/>
              <a:gd name="connsiteX18" fmla="*/ 720775 w 727470"/>
              <a:gd name="connsiteY18" fmla="*/ 2520279 h 5112569"/>
              <a:gd name="connsiteX19" fmla="*/ 720776 w 727470"/>
              <a:gd name="connsiteY19" fmla="*/ 2520279 h 5112569"/>
              <a:gd name="connsiteX20" fmla="*/ 720776 w 727470"/>
              <a:gd name="connsiteY20" fmla="*/ 3816423 h 5112569"/>
              <a:gd name="connsiteX21" fmla="*/ 727470 w 727470"/>
              <a:gd name="connsiteY21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480516 w 727470"/>
              <a:gd name="connsiteY12" fmla="*/ 120152 h 5112569"/>
              <a:gd name="connsiteX13" fmla="*/ 600645 w 727470"/>
              <a:gd name="connsiteY13" fmla="*/ 45 h 5112569"/>
              <a:gd name="connsiteX14" fmla="*/ 720775 w 727470"/>
              <a:gd name="connsiteY14" fmla="*/ 120175 h 5112569"/>
              <a:gd name="connsiteX15" fmla="*/ 720775 w 727470"/>
              <a:gd name="connsiteY15" fmla="*/ 768849 h 5112569"/>
              <a:gd name="connsiteX16" fmla="*/ 720775 w 727470"/>
              <a:gd name="connsiteY16" fmla="*/ 1224135 h 5112569"/>
              <a:gd name="connsiteX17" fmla="*/ 720775 w 727470"/>
              <a:gd name="connsiteY17" fmla="*/ 2520279 h 5112569"/>
              <a:gd name="connsiteX18" fmla="*/ 720776 w 727470"/>
              <a:gd name="connsiteY18" fmla="*/ 2520279 h 5112569"/>
              <a:gd name="connsiteX19" fmla="*/ 720776 w 727470"/>
              <a:gd name="connsiteY19" fmla="*/ 3816423 h 5112569"/>
              <a:gd name="connsiteX20" fmla="*/ 727470 w 727470"/>
              <a:gd name="connsiteY20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600645 w 727470"/>
              <a:gd name="connsiteY12" fmla="*/ 45 h 5112569"/>
              <a:gd name="connsiteX13" fmla="*/ 720775 w 727470"/>
              <a:gd name="connsiteY13" fmla="*/ 120175 h 5112569"/>
              <a:gd name="connsiteX14" fmla="*/ 720775 w 727470"/>
              <a:gd name="connsiteY14" fmla="*/ 768849 h 5112569"/>
              <a:gd name="connsiteX15" fmla="*/ 720775 w 727470"/>
              <a:gd name="connsiteY15" fmla="*/ 1224135 h 5112569"/>
              <a:gd name="connsiteX16" fmla="*/ 720775 w 727470"/>
              <a:gd name="connsiteY16" fmla="*/ 2520279 h 5112569"/>
              <a:gd name="connsiteX17" fmla="*/ 720776 w 727470"/>
              <a:gd name="connsiteY17" fmla="*/ 2520279 h 5112569"/>
              <a:gd name="connsiteX18" fmla="*/ 720776 w 727470"/>
              <a:gd name="connsiteY18" fmla="*/ 3816423 h 5112569"/>
              <a:gd name="connsiteX19" fmla="*/ 727470 w 727470"/>
              <a:gd name="connsiteY19" fmla="*/ 3816423 h 5112569"/>
              <a:gd name="connsiteX0" fmla="*/ 727470 w 727470"/>
              <a:gd name="connsiteY0" fmla="*/ 3816423 h 5112569"/>
              <a:gd name="connsiteX1" fmla="*/ 727470 w 727470"/>
              <a:gd name="connsiteY1" fmla="*/ 5112569 h 5112569"/>
              <a:gd name="connsiteX2" fmla="*/ 6695 w 727470"/>
              <a:gd name="connsiteY2" fmla="*/ 5112569 h 5112569"/>
              <a:gd name="connsiteX3" fmla="*/ 6695 w 727470"/>
              <a:gd name="connsiteY3" fmla="*/ 3816425 h 5112569"/>
              <a:gd name="connsiteX4" fmla="*/ 1 w 727470"/>
              <a:gd name="connsiteY4" fmla="*/ 3816425 h 5112569"/>
              <a:gd name="connsiteX5" fmla="*/ 1 w 727470"/>
              <a:gd name="connsiteY5" fmla="*/ 2520281 h 5112569"/>
              <a:gd name="connsiteX6" fmla="*/ 0 w 727470"/>
              <a:gd name="connsiteY6" fmla="*/ 2520281 h 5112569"/>
              <a:gd name="connsiteX7" fmla="*/ 0 w 727470"/>
              <a:gd name="connsiteY7" fmla="*/ 1224135 h 5112569"/>
              <a:gd name="connsiteX8" fmla="*/ 0 w 727470"/>
              <a:gd name="connsiteY8" fmla="*/ 768850 h 5112569"/>
              <a:gd name="connsiteX9" fmla="*/ 0 w 727470"/>
              <a:gd name="connsiteY9" fmla="*/ 120129 h 5112569"/>
              <a:gd name="connsiteX10" fmla="*/ 120129 w 727470"/>
              <a:gd name="connsiteY10" fmla="*/ 0 h 5112569"/>
              <a:gd name="connsiteX11" fmla="*/ 240258 w 727470"/>
              <a:gd name="connsiteY11" fmla="*/ 120129 h 5112569"/>
              <a:gd name="connsiteX12" fmla="*/ 720775 w 727470"/>
              <a:gd name="connsiteY12" fmla="*/ 120175 h 5112569"/>
              <a:gd name="connsiteX13" fmla="*/ 720775 w 727470"/>
              <a:gd name="connsiteY13" fmla="*/ 768849 h 5112569"/>
              <a:gd name="connsiteX14" fmla="*/ 720775 w 727470"/>
              <a:gd name="connsiteY14" fmla="*/ 1224135 h 5112569"/>
              <a:gd name="connsiteX15" fmla="*/ 720775 w 727470"/>
              <a:gd name="connsiteY15" fmla="*/ 2520279 h 5112569"/>
              <a:gd name="connsiteX16" fmla="*/ 720776 w 727470"/>
              <a:gd name="connsiteY16" fmla="*/ 2520279 h 5112569"/>
              <a:gd name="connsiteX17" fmla="*/ 720776 w 727470"/>
              <a:gd name="connsiteY17" fmla="*/ 3816423 h 5112569"/>
              <a:gd name="connsiteX18" fmla="*/ 727470 w 727470"/>
              <a:gd name="connsiteY18" fmla="*/ 3816423 h 5112569"/>
              <a:gd name="connsiteX0" fmla="*/ 727470 w 727470"/>
              <a:gd name="connsiteY0" fmla="*/ 3816518 h 5112664"/>
              <a:gd name="connsiteX1" fmla="*/ 727470 w 727470"/>
              <a:gd name="connsiteY1" fmla="*/ 5112664 h 5112664"/>
              <a:gd name="connsiteX2" fmla="*/ 6695 w 727470"/>
              <a:gd name="connsiteY2" fmla="*/ 5112664 h 5112664"/>
              <a:gd name="connsiteX3" fmla="*/ 6695 w 727470"/>
              <a:gd name="connsiteY3" fmla="*/ 3816520 h 5112664"/>
              <a:gd name="connsiteX4" fmla="*/ 1 w 727470"/>
              <a:gd name="connsiteY4" fmla="*/ 3816520 h 5112664"/>
              <a:gd name="connsiteX5" fmla="*/ 1 w 727470"/>
              <a:gd name="connsiteY5" fmla="*/ 2520376 h 5112664"/>
              <a:gd name="connsiteX6" fmla="*/ 0 w 727470"/>
              <a:gd name="connsiteY6" fmla="*/ 2520376 h 5112664"/>
              <a:gd name="connsiteX7" fmla="*/ 0 w 727470"/>
              <a:gd name="connsiteY7" fmla="*/ 1224230 h 5112664"/>
              <a:gd name="connsiteX8" fmla="*/ 0 w 727470"/>
              <a:gd name="connsiteY8" fmla="*/ 768945 h 5112664"/>
              <a:gd name="connsiteX9" fmla="*/ 0 w 727470"/>
              <a:gd name="connsiteY9" fmla="*/ 120224 h 5112664"/>
              <a:gd name="connsiteX10" fmla="*/ 120129 w 727470"/>
              <a:gd name="connsiteY10" fmla="*/ 95 h 5112664"/>
              <a:gd name="connsiteX11" fmla="*/ 720775 w 727470"/>
              <a:gd name="connsiteY11" fmla="*/ 120270 h 5112664"/>
              <a:gd name="connsiteX12" fmla="*/ 720775 w 727470"/>
              <a:gd name="connsiteY12" fmla="*/ 768944 h 5112664"/>
              <a:gd name="connsiteX13" fmla="*/ 720775 w 727470"/>
              <a:gd name="connsiteY13" fmla="*/ 1224230 h 5112664"/>
              <a:gd name="connsiteX14" fmla="*/ 720775 w 727470"/>
              <a:gd name="connsiteY14" fmla="*/ 2520374 h 5112664"/>
              <a:gd name="connsiteX15" fmla="*/ 720776 w 727470"/>
              <a:gd name="connsiteY15" fmla="*/ 2520374 h 5112664"/>
              <a:gd name="connsiteX16" fmla="*/ 720776 w 727470"/>
              <a:gd name="connsiteY16" fmla="*/ 3816518 h 5112664"/>
              <a:gd name="connsiteX17" fmla="*/ 727470 w 727470"/>
              <a:gd name="connsiteY17" fmla="*/ 3816518 h 5112664"/>
              <a:gd name="connsiteX0" fmla="*/ 727470 w 727470"/>
              <a:gd name="connsiteY0" fmla="*/ 3696293 h 4992439"/>
              <a:gd name="connsiteX1" fmla="*/ 727470 w 727470"/>
              <a:gd name="connsiteY1" fmla="*/ 4992439 h 4992439"/>
              <a:gd name="connsiteX2" fmla="*/ 6695 w 727470"/>
              <a:gd name="connsiteY2" fmla="*/ 4992439 h 4992439"/>
              <a:gd name="connsiteX3" fmla="*/ 6695 w 727470"/>
              <a:gd name="connsiteY3" fmla="*/ 3696295 h 4992439"/>
              <a:gd name="connsiteX4" fmla="*/ 1 w 727470"/>
              <a:gd name="connsiteY4" fmla="*/ 3696295 h 4992439"/>
              <a:gd name="connsiteX5" fmla="*/ 1 w 727470"/>
              <a:gd name="connsiteY5" fmla="*/ 2400151 h 4992439"/>
              <a:gd name="connsiteX6" fmla="*/ 0 w 727470"/>
              <a:gd name="connsiteY6" fmla="*/ 2400151 h 4992439"/>
              <a:gd name="connsiteX7" fmla="*/ 0 w 727470"/>
              <a:gd name="connsiteY7" fmla="*/ 1104005 h 4992439"/>
              <a:gd name="connsiteX8" fmla="*/ 0 w 727470"/>
              <a:gd name="connsiteY8" fmla="*/ 648720 h 4992439"/>
              <a:gd name="connsiteX9" fmla="*/ 0 w 727470"/>
              <a:gd name="connsiteY9" fmla="*/ -1 h 4992439"/>
              <a:gd name="connsiteX10" fmla="*/ 720775 w 727470"/>
              <a:gd name="connsiteY10" fmla="*/ 45 h 4992439"/>
              <a:gd name="connsiteX11" fmla="*/ 720775 w 727470"/>
              <a:gd name="connsiteY11" fmla="*/ 648719 h 4992439"/>
              <a:gd name="connsiteX12" fmla="*/ 720775 w 727470"/>
              <a:gd name="connsiteY12" fmla="*/ 1104005 h 4992439"/>
              <a:gd name="connsiteX13" fmla="*/ 720775 w 727470"/>
              <a:gd name="connsiteY13" fmla="*/ 2400149 h 4992439"/>
              <a:gd name="connsiteX14" fmla="*/ 720776 w 727470"/>
              <a:gd name="connsiteY14" fmla="*/ 2400149 h 4992439"/>
              <a:gd name="connsiteX15" fmla="*/ 720776 w 727470"/>
              <a:gd name="connsiteY15" fmla="*/ 3696293 h 4992439"/>
              <a:gd name="connsiteX16" fmla="*/ 727470 w 727470"/>
              <a:gd name="connsiteY16" fmla="*/ 3696293 h 4992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27470" h="4992439">
                <a:moveTo>
                  <a:pt x="727470" y="3696293"/>
                </a:moveTo>
                <a:lnTo>
                  <a:pt x="727470" y="4992439"/>
                </a:lnTo>
                <a:lnTo>
                  <a:pt x="6695" y="4992439"/>
                </a:lnTo>
                <a:lnTo>
                  <a:pt x="6695" y="3696295"/>
                </a:lnTo>
                <a:lnTo>
                  <a:pt x="1" y="3696295"/>
                </a:lnTo>
                <a:lnTo>
                  <a:pt x="1" y="2400151"/>
                </a:lnTo>
                <a:lnTo>
                  <a:pt x="0" y="2400151"/>
                </a:lnTo>
                <a:lnTo>
                  <a:pt x="0" y="1104005"/>
                </a:lnTo>
                <a:lnTo>
                  <a:pt x="0" y="648720"/>
                </a:lnTo>
                <a:lnTo>
                  <a:pt x="0" y="-1"/>
                </a:lnTo>
                <a:lnTo>
                  <a:pt x="720775" y="45"/>
                </a:lnTo>
                <a:lnTo>
                  <a:pt x="720775" y="648719"/>
                </a:lnTo>
                <a:lnTo>
                  <a:pt x="720775" y="1104005"/>
                </a:lnTo>
                <a:lnTo>
                  <a:pt x="720775" y="2400149"/>
                </a:lnTo>
                <a:lnTo>
                  <a:pt x="720776" y="2400149"/>
                </a:lnTo>
                <a:lnTo>
                  <a:pt x="720776" y="3696293"/>
                </a:lnTo>
                <a:lnTo>
                  <a:pt x="727470" y="3696293"/>
                </a:lnTo>
                <a:close/>
              </a:path>
            </a:pathLst>
          </a:custGeom>
          <a:gradFill>
            <a:gsLst>
              <a:gs pos="48000">
                <a:srgbClr val="507C89"/>
              </a:gs>
              <a:gs pos="100000">
                <a:sysClr val="window" lastClr="FFFFFF"/>
              </a:gs>
            </a:gsLst>
            <a:lin ang="108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1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355BA741-25A6-406B-9509-41F851CC9984}"/>
              </a:ext>
            </a:extLst>
          </p:cNvPr>
          <p:cNvSpPr/>
          <p:nvPr/>
        </p:nvSpPr>
        <p:spPr>
          <a:xfrm>
            <a:off x="2818605" y="4176387"/>
            <a:ext cx="1080000" cy="1080000"/>
          </a:xfrm>
          <a:prstGeom prst="ellipse">
            <a:avLst/>
          </a:prstGeom>
          <a:solidFill>
            <a:srgbClr val="507C89"/>
          </a:solidFill>
          <a:ln w="38100" cap="flat" cmpd="sng" algn="ctr">
            <a:solidFill>
              <a:srgbClr val="507C8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1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0E514B46-F31A-4FB4-9141-289E4BA6C91E}"/>
              </a:ext>
            </a:extLst>
          </p:cNvPr>
          <p:cNvSpPr>
            <a:spLocks noChangeAspect="1"/>
          </p:cNvSpPr>
          <p:nvPr/>
        </p:nvSpPr>
        <p:spPr>
          <a:xfrm>
            <a:off x="8114308" y="4224202"/>
            <a:ext cx="1080000" cy="1080000"/>
          </a:xfrm>
          <a:prstGeom prst="ellipse">
            <a:avLst/>
          </a:prstGeom>
          <a:solidFill>
            <a:srgbClr val="507C89"/>
          </a:solidFill>
          <a:ln w="38100" cap="flat" cmpd="sng" algn="ctr">
            <a:solidFill>
              <a:srgbClr val="507C8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1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grpSp>
        <p:nvGrpSpPr>
          <p:cNvPr id="65" name="Group 28">
            <a:extLst>
              <a:ext uri="{FF2B5EF4-FFF2-40B4-BE49-F238E27FC236}">
                <a16:creationId xmlns:a16="http://schemas.microsoft.com/office/drawing/2014/main" id="{5CD557F6-61AF-4340-9947-204E18DDF0F4}"/>
              </a:ext>
            </a:extLst>
          </p:cNvPr>
          <p:cNvGrpSpPr/>
          <p:nvPr/>
        </p:nvGrpSpPr>
        <p:grpSpPr>
          <a:xfrm>
            <a:off x="5537792" y="4093086"/>
            <a:ext cx="1093501" cy="1741554"/>
            <a:chOff x="6867874" y="3721883"/>
            <a:chExt cx="1093501" cy="1741553"/>
          </a:xfrm>
        </p:grpSpPr>
        <p:sp>
          <p:nvSpPr>
            <p:cNvPr id="66" name="Oval 7">
              <a:extLst>
                <a:ext uri="{FF2B5EF4-FFF2-40B4-BE49-F238E27FC236}">
                  <a16:creationId xmlns:a16="http://schemas.microsoft.com/office/drawing/2014/main" id="{7A351287-4ED8-45E3-BB55-A5127CC3BC5C}"/>
                </a:ext>
              </a:extLst>
            </p:cNvPr>
            <p:cNvSpPr/>
            <p:nvPr/>
          </p:nvSpPr>
          <p:spPr>
            <a:xfrm>
              <a:off x="6867874" y="3721883"/>
              <a:ext cx="1093501" cy="1741553"/>
            </a:xfrm>
            <a:custGeom>
              <a:avLst/>
              <a:gdLst/>
              <a:ahLst/>
              <a:cxnLst/>
              <a:rect l="l" t="t" r="r" b="b"/>
              <a:pathLst>
                <a:path w="1093501" h="1741553">
                  <a:moveTo>
                    <a:pt x="422037" y="0"/>
                  </a:moveTo>
                  <a:lnTo>
                    <a:pt x="422037" y="630979"/>
                  </a:lnTo>
                  <a:cubicBezTo>
                    <a:pt x="422037" y="680563"/>
                    <a:pt x="455258" y="722388"/>
                    <a:pt x="500795" y="734926"/>
                  </a:cubicBezTo>
                  <a:lnTo>
                    <a:pt x="500795" y="955639"/>
                  </a:lnTo>
                  <a:cubicBezTo>
                    <a:pt x="500795" y="982077"/>
                    <a:pt x="522227" y="1003509"/>
                    <a:pt x="548664" y="1003509"/>
                  </a:cubicBezTo>
                  <a:cubicBezTo>
                    <a:pt x="575102" y="1003509"/>
                    <a:pt x="596533" y="982077"/>
                    <a:pt x="596533" y="955639"/>
                  </a:cubicBezTo>
                  <a:lnTo>
                    <a:pt x="596533" y="735077"/>
                  </a:lnTo>
                  <a:cubicBezTo>
                    <a:pt x="642317" y="722690"/>
                    <a:pt x="675778" y="680742"/>
                    <a:pt x="675778" y="630979"/>
                  </a:cubicBezTo>
                  <a:lnTo>
                    <a:pt x="675778" y="658"/>
                  </a:lnTo>
                  <a:cubicBezTo>
                    <a:pt x="911634" y="31647"/>
                    <a:pt x="1093500" y="233580"/>
                    <a:pt x="1093500" y="477990"/>
                  </a:cubicBezTo>
                  <a:lnTo>
                    <a:pt x="1093500" y="780133"/>
                  </a:lnTo>
                  <a:lnTo>
                    <a:pt x="1093501" y="780133"/>
                  </a:lnTo>
                  <a:lnTo>
                    <a:pt x="1093501" y="1260843"/>
                  </a:lnTo>
                  <a:cubicBezTo>
                    <a:pt x="1093501" y="1526332"/>
                    <a:pt x="878279" y="1741553"/>
                    <a:pt x="612791" y="1741553"/>
                  </a:cubicBezTo>
                  <a:lnTo>
                    <a:pt x="480710" y="1741553"/>
                  </a:lnTo>
                  <a:cubicBezTo>
                    <a:pt x="215222" y="1741553"/>
                    <a:pt x="1" y="1526332"/>
                    <a:pt x="1" y="1260843"/>
                  </a:cubicBezTo>
                  <a:lnTo>
                    <a:pt x="1" y="787709"/>
                  </a:lnTo>
                  <a:lnTo>
                    <a:pt x="0" y="787709"/>
                  </a:lnTo>
                  <a:lnTo>
                    <a:pt x="0" y="477990"/>
                  </a:lnTo>
                  <a:cubicBezTo>
                    <a:pt x="0" y="232085"/>
                    <a:pt x="184097" y="29180"/>
                    <a:pt x="422037" y="0"/>
                  </a:cubicBezTo>
                  <a:close/>
                </a:path>
              </a:pathLst>
            </a:custGeom>
            <a:solidFill>
              <a:srgbClr val="507C8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sp>
          <p:nvSpPr>
            <p:cNvPr id="67" name="Rounded Rectangle 108">
              <a:extLst>
                <a:ext uri="{FF2B5EF4-FFF2-40B4-BE49-F238E27FC236}">
                  <a16:creationId xmlns:a16="http://schemas.microsoft.com/office/drawing/2014/main" id="{94FA350F-F5D7-4D60-A490-4A8B68FE338F}"/>
                </a:ext>
              </a:extLst>
            </p:cNvPr>
            <p:cNvSpPr/>
            <p:nvPr/>
          </p:nvSpPr>
          <p:spPr>
            <a:xfrm>
              <a:off x="7309131" y="3809649"/>
              <a:ext cx="210986" cy="457200"/>
            </a:xfrm>
            <a:prstGeom prst="roundRect">
              <a:avLst>
                <a:gd name="adj" fmla="val 50000"/>
              </a:avLst>
            </a:prstGeom>
            <a:solidFill>
              <a:srgbClr val="3282B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</p:grpSp>
      <p:sp>
        <p:nvSpPr>
          <p:cNvPr id="68" name="Freeform 62">
            <a:extLst>
              <a:ext uri="{FF2B5EF4-FFF2-40B4-BE49-F238E27FC236}">
                <a16:creationId xmlns:a16="http://schemas.microsoft.com/office/drawing/2014/main" id="{D2FB96AD-1BCC-45F2-920E-ED2405C1407D}"/>
              </a:ext>
            </a:extLst>
          </p:cNvPr>
          <p:cNvSpPr/>
          <p:nvPr/>
        </p:nvSpPr>
        <p:spPr>
          <a:xfrm>
            <a:off x="5329341" y="4479874"/>
            <a:ext cx="1701248" cy="2306607"/>
          </a:xfrm>
          <a:custGeom>
            <a:avLst/>
            <a:gdLst>
              <a:gd name="connsiteX0" fmla="*/ 0 w 1404518"/>
              <a:gd name="connsiteY0" fmla="*/ 1053388 h 2070201"/>
              <a:gd name="connsiteX1" fmla="*/ 124358 w 1404518"/>
              <a:gd name="connsiteY1" fmla="*/ 1382572 h 2070201"/>
              <a:gd name="connsiteX2" fmla="*/ 292608 w 1404518"/>
              <a:gd name="connsiteY2" fmla="*/ 1675180 h 2070201"/>
              <a:gd name="connsiteX3" fmla="*/ 687628 w 1404518"/>
              <a:gd name="connsiteY3" fmla="*/ 2070201 h 2070201"/>
              <a:gd name="connsiteX4" fmla="*/ 1302105 w 1404518"/>
              <a:gd name="connsiteY4" fmla="*/ 2018995 h 2070201"/>
              <a:gd name="connsiteX5" fmla="*/ 1404518 w 1404518"/>
              <a:gd name="connsiteY5" fmla="*/ 1155801 h 2070201"/>
              <a:gd name="connsiteX6" fmla="*/ 1221638 w 1404518"/>
              <a:gd name="connsiteY6" fmla="*/ 768096 h 2070201"/>
              <a:gd name="connsiteX7" fmla="*/ 1177747 w 1404518"/>
              <a:gd name="connsiteY7" fmla="*/ 965606 h 2070201"/>
              <a:gd name="connsiteX8" fmla="*/ 1024128 w 1404518"/>
              <a:gd name="connsiteY8" fmla="*/ 694944 h 2070201"/>
              <a:gd name="connsiteX9" fmla="*/ 921715 w 1404518"/>
              <a:gd name="connsiteY9" fmla="*/ 929030 h 2070201"/>
              <a:gd name="connsiteX10" fmla="*/ 877824 w 1404518"/>
              <a:gd name="connsiteY10" fmla="*/ 629107 h 2070201"/>
              <a:gd name="connsiteX11" fmla="*/ 709574 w 1404518"/>
              <a:gd name="connsiteY11" fmla="*/ 936345 h 2070201"/>
              <a:gd name="connsiteX12" fmla="*/ 526694 w 1404518"/>
              <a:gd name="connsiteY12" fmla="*/ 0 h 2070201"/>
              <a:gd name="connsiteX13" fmla="*/ 468172 w 1404518"/>
              <a:gd name="connsiteY13" fmla="*/ 1338681 h 2070201"/>
              <a:gd name="connsiteX14" fmla="*/ 321868 w 1404518"/>
              <a:gd name="connsiteY14" fmla="*/ 1287475 h 2070201"/>
              <a:gd name="connsiteX15" fmla="*/ 0 w 1404518"/>
              <a:gd name="connsiteY15" fmla="*/ 1053388 h 2070201"/>
              <a:gd name="connsiteX0" fmla="*/ 0 w 1404518"/>
              <a:gd name="connsiteY0" fmla="*/ 1053388 h 2070201"/>
              <a:gd name="connsiteX1" fmla="*/ 124358 w 1404518"/>
              <a:gd name="connsiteY1" fmla="*/ 1382572 h 2070201"/>
              <a:gd name="connsiteX2" fmla="*/ 292608 w 1404518"/>
              <a:gd name="connsiteY2" fmla="*/ 1675180 h 2070201"/>
              <a:gd name="connsiteX3" fmla="*/ 687628 w 1404518"/>
              <a:gd name="connsiteY3" fmla="*/ 2070201 h 2070201"/>
              <a:gd name="connsiteX4" fmla="*/ 1302105 w 1404518"/>
              <a:gd name="connsiteY4" fmla="*/ 2018995 h 2070201"/>
              <a:gd name="connsiteX5" fmla="*/ 1404518 w 1404518"/>
              <a:gd name="connsiteY5" fmla="*/ 1155801 h 2070201"/>
              <a:gd name="connsiteX6" fmla="*/ 1221638 w 1404518"/>
              <a:gd name="connsiteY6" fmla="*/ 768096 h 2070201"/>
              <a:gd name="connsiteX7" fmla="*/ 1177747 w 1404518"/>
              <a:gd name="connsiteY7" fmla="*/ 965606 h 2070201"/>
              <a:gd name="connsiteX8" fmla="*/ 1024128 w 1404518"/>
              <a:gd name="connsiteY8" fmla="*/ 694944 h 2070201"/>
              <a:gd name="connsiteX9" fmla="*/ 921715 w 1404518"/>
              <a:gd name="connsiteY9" fmla="*/ 929030 h 2070201"/>
              <a:gd name="connsiteX10" fmla="*/ 877824 w 1404518"/>
              <a:gd name="connsiteY10" fmla="*/ 629107 h 2070201"/>
              <a:gd name="connsiteX11" fmla="*/ 709574 w 1404518"/>
              <a:gd name="connsiteY11" fmla="*/ 936345 h 2070201"/>
              <a:gd name="connsiteX12" fmla="*/ 526694 w 1404518"/>
              <a:gd name="connsiteY12" fmla="*/ 0 h 2070201"/>
              <a:gd name="connsiteX13" fmla="*/ 468172 w 1404518"/>
              <a:gd name="connsiteY13" fmla="*/ 1338681 h 2070201"/>
              <a:gd name="connsiteX14" fmla="*/ 321868 w 1404518"/>
              <a:gd name="connsiteY14" fmla="*/ 1287475 h 2070201"/>
              <a:gd name="connsiteX15" fmla="*/ 0 w 1404518"/>
              <a:gd name="connsiteY15" fmla="*/ 1053388 h 2070201"/>
              <a:gd name="connsiteX0" fmla="*/ 0 w 1404518"/>
              <a:gd name="connsiteY0" fmla="*/ 1053388 h 2070201"/>
              <a:gd name="connsiteX1" fmla="*/ 124358 w 1404518"/>
              <a:gd name="connsiteY1" fmla="*/ 1382572 h 2070201"/>
              <a:gd name="connsiteX2" fmla="*/ 292608 w 1404518"/>
              <a:gd name="connsiteY2" fmla="*/ 1741017 h 2070201"/>
              <a:gd name="connsiteX3" fmla="*/ 687628 w 1404518"/>
              <a:gd name="connsiteY3" fmla="*/ 2070201 h 2070201"/>
              <a:gd name="connsiteX4" fmla="*/ 1302105 w 1404518"/>
              <a:gd name="connsiteY4" fmla="*/ 2018995 h 2070201"/>
              <a:gd name="connsiteX5" fmla="*/ 1404518 w 1404518"/>
              <a:gd name="connsiteY5" fmla="*/ 1155801 h 2070201"/>
              <a:gd name="connsiteX6" fmla="*/ 1221638 w 1404518"/>
              <a:gd name="connsiteY6" fmla="*/ 768096 h 2070201"/>
              <a:gd name="connsiteX7" fmla="*/ 1177747 w 1404518"/>
              <a:gd name="connsiteY7" fmla="*/ 965606 h 2070201"/>
              <a:gd name="connsiteX8" fmla="*/ 1024128 w 1404518"/>
              <a:gd name="connsiteY8" fmla="*/ 694944 h 2070201"/>
              <a:gd name="connsiteX9" fmla="*/ 921715 w 1404518"/>
              <a:gd name="connsiteY9" fmla="*/ 929030 h 2070201"/>
              <a:gd name="connsiteX10" fmla="*/ 877824 w 1404518"/>
              <a:gd name="connsiteY10" fmla="*/ 629107 h 2070201"/>
              <a:gd name="connsiteX11" fmla="*/ 709574 w 1404518"/>
              <a:gd name="connsiteY11" fmla="*/ 936345 h 2070201"/>
              <a:gd name="connsiteX12" fmla="*/ 526694 w 1404518"/>
              <a:gd name="connsiteY12" fmla="*/ 0 h 2070201"/>
              <a:gd name="connsiteX13" fmla="*/ 468172 w 1404518"/>
              <a:gd name="connsiteY13" fmla="*/ 1338681 h 2070201"/>
              <a:gd name="connsiteX14" fmla="*/ 321868 w 1404518"/>
              <a:gd name="connsiteY14" fmla="*/ 1287475 h 2070201"/>
              <a:gd name="connsiteX15" fmla="*/ 0 w 1404518"/>
              <a:gd name="connsiteY15" fmla="*/ 1053388 h 2070201"/>
              <a:gd name="connsiteX0" fmla="*/ 0 w 1404518"/>
              <a:gd name="connsiteY0" fmla="*/ 1053388 h 2070201"/>
              <a:gd name="connsiteX1" fmla="*/ 124358 w 1404518"/>
              <a:gd name="connsiteY1" fmla="*/ 1382572 h 2070201"/>
              <a:gd name="connsiteX2" fmla="*/ 292608 w 1404518"/>
              <a:gd name="connsiteY2" fmla="*/ 1741017 h 2070201"/>
              <a:gd name="connsiteX3" fmla="*/ 687628 w 1404518"/>
              <a:gd name="connsiteY3" fmla="*/ 2070201 h 2070201"/>
              <a:gd name="connsiteX4" fmla="*/ 1302105 w 1404518"/>
              <a:gd name="connsiteY4" fmla="*/ 2018995 h 2070201"/>
              <a:gd name="connsiteX5" fmla="*/ 1404518 w 1404518"/>
              <a:gd name="connsiteY5" fmla="*/ 1155801 h 2070201"/>
              <a:gd name="connsiteX6" fmla="*/ 1221638 w 1404518"/>
              <a:gd name="connsiteY6" fmla="*/ 768096 h 2070201"/>
              <a:gd name="connsiteX7" fmla="*/ 1177747 w 1404518"/>
              <a:gd name="connsiteY7" fmla="*/ 965606 h 2070201"/>
              <a:gd name="connsiteX8" fmla="*/ 1024128 w 1404518"/>
              <a:gd name="connsiteY8" fmla="*/ 694944 h 2070201"/>
              <a:gd name="connsiteX9" fmla="*/ 921715 w 1404518"/>
              <a:gd name="connsiteY9" fmla="*/ 929030 h 2070201"/>
              <a:gd name="connsiteX10" fmla="*/ 877824 w 1404518"/>
              <a:gd name="connsiteY10" fmla="*/ 629107 h 2070201"/>
              <a:gd name="connsiteX11" fmla="*/ 709574 w 1404518"/>
              <a:gd name="connsiteY11" fmla="*/ 936345 h 2070201"/>
              <a:gd name="connsiteX12" fmla="*/ 526694 w 1404518"/>
              <a:gd name="connsiteY12" fmla="*/ 0 h 2070201"/>
              <a:gd name="connsiteX13" fmla="*/ 468172 w 1404518"/>
              <a:gd name="connsiteY13" fmla="*/ 1338681 h 2070201"/>
              <a:gd name="connsiteX14" fmla="*/ 321868 w 1404518"/>
              <a:gd name="connsiteY14" fmla="*/ 1287475 h 2070201"/>
              <a:gd name="connsiteX15" fmla="*/ 0 w 1404518"/>
              <a:gd name="connsiteY15" fmla="*/ 1053388 h 2070201"/>
              <a:gd name="connsiteX0" fmla="*/ 0 w 1404518"/>
              <a:gd name="connsiteY0" fmla="*/ 1053388 h 2070201"/>
              <a:gd name="connsiteX1" fmla="*/ 124358 w 1404518"/>
              <a:gd name="connsiteY1" fmla="*/ 1382572 h 2070201"/>
              <a:gd name="connsiteX2" fmla="*/ 292608 w 1404518"/>
              <a:gd name="connsiteY2" fmla="*/ 1741017 h 2070201"/>
              <a:gd name="connsiteX3" fmla="*/ 687628 w 1404518"/>
              <a:gd name="connsiteY3" fmla="*/ 2070201 h 2070201"/>
              <a:gd name="connsiteX4" fmla="*/ 1302105 w 1404518"/>
              <a:gd name="connsiteY4" fmla="*/ 2018995 h 2070201"/>
              <a:gd name="connsiteX5" fmla="*/ 1404518 w 1404518"/>
              <a:gd name="connsiteY5" fmla="*/ 1155801 h 2070201"/>
              <a:gd name="connsiteX6" fmla="*/ 1221638 w 1404518"/>
              <a:gd name="connsiteY6" fmla="*/ 768096 h 2070201"/>
              <a:gd name="connsiteX7" fmla="*/ 1177747 w 1404518"/>
              <a:gd name="connsiteY7" fmla="*/ 965606 h 2070201"/>
              <a:gd name="connsiteX8" fmla="*/ 1024128 w 1404518"/>
              <a:gd name="connsiteY8" fmla="*/ 694944 h 2070201"/>
              <a:gd name="connsiteX9" fmla="*/ 921715 w 1404518"/>
              <a:gd name="connsiteY9" fmla="*/ 929030 h 2070201"/>
              <a:gd name="connsiteX10" fmla="*/ 877824 w 1404518"/>
              <a:gd name="connsiteY10" fmla="*/ 629107 h 2070201"/>
              <a:gd name="connsiteX11" fmla="*/ 709574 w 1404518"/>
              <a:gd name="connsiteY11" fmla="*/ 936345 h 2070201"/>
              <a:gd name="connsiteX12" fmla="*/ 526694 w 1404518"/>
              <a:gd name="connsiteY12" fmla="*/ 0 h 2070201"/>
              <a:gd name="connsiteX13" fmla="*/ 468172 w 1404518"/>
              <a:gd name="connsiteY13" fmla="*/ 1338681 h 2070201"/>
              <a:gd name="connsiteX14" fmla="*/ 321868 w 1404518"/>
              <a:gd name="connsiteY14" fmla="*/ 1287475 h 2070201"/>
              <a:gd name="connsiteX15" fmla="*/ 0 w 1404518"/>
              <a:gd name="connsiteY15" fmla="*/ 1053388 h 2070201"/>
              <a:gd name="connsiteX0" fmla="*/ 0 w 1404518"/>
              <a:gd name="connsiteY0" fmla="*/ 1053388 h 2070201"/>
              <a:gd name="connsiteX1" fmla="*/ 124358 w 1404518"/>
              <a:gd name="connsiteY1" fmla="*/ 1382572 h 2070201"/>
              <a:gd name="connsiteX2" fmla="*/ 292608 w 1404518"/>
              <a:gd name="connsiteY2" fmla="*/ 1741017 h 2070201"/>
              <a:gd name="connsiteX3" fmla="*/ 687628 w 1404518"/>
              <a:gd name="connsiteY3" fmla="*/ 2070201 h 2070201"/>
              <a:gd name="connsiteX4" fmla="*/ 1331366 w 1404518"/>
              <a:gd name="connsiteY4" fmla="*/ 2055571 h 2070201"/>
              <a:gd name="connsiteX5" fmla="*/ 1404518 w 1404518"/>
              <a:gd name="connsiteY5" fmla="*/ 1155801 h 2070201"/>
              <a:gd name="connsiteX6" fmla="*/ 1221638 w 1404518"/>
              <a:gd name="connsiteY6" fmla="*/ 768096 h 2070201"/>
              <a:gd name="connsiteX7" fmla="*/ 1177747 w 1404518"/>
              <a:gd name="connsiteY7" fmla="*/ 965606 h 2070201"/>
              <a:gd name="connsiteX8" fmla="*/ 1024128 w 1404518"/>
              <a:gd name="connsiteY8" fmla="*/ 694944 h 2070201"/>
              <a:gd name="connsiteX9" fmla="*/ 921715 w 1404518"/>
              <a:gd name="connsiteY9" fmla="*/ 929030 h 2070201"/>
              <a:gd name="connsiteX10" fmla="*/ 877824 w 1404518"/>
              <a:gd name="connsiteY10" fmla="*/ 629107 h 2070201"/>
              <a:gd name="connsiteX11" fmla="*/ 709574 w 1404518"/>
              <a:gd name="connsiteY11" fmla="*/ 936345 h 2070201"/>
              <a:gd name="connsiteX12" fmla="*/ 526694 w 1404518"/>
              <a:gd name="connsiteY12" fmla="*/ 0 h 2070201"/>
              <a:gd name="connsiteX13" fmla="*/ 468172 w 1404518"/>
              <a:gd name="connsiteY13" fmla="*/ 1338681 h 2070201"/>
              <a:gd name="connsiteX14" fmla="*/ 321868 w 1404518"/>
              <a:gd name="connsiteY14" fmla="*/ 1287475 h 2070201"/>
              <a:gd name="connsiteX15" fmla="*/ 0 w 1404518"/>
              <a:gd name="connsiteY15" fmla="*/ 1053388 h 2070201"/>
              <a:gd name="connsiteX0" fmla="*/ 0 w 1404518"/>
              <a:gd name="connsiteY0" fmla="*/ 1053388 h 2070201"/>
              <a:gd name="connsiteX1" fmla="*/ 124358 w 1404518"/>
              <a:gd name="connsiteY1" fmla="*/ 1382572 h 2070201"/>
              <a:gd name="connsiteX2" fmla="*/ 292608 w 1404518"/>
              <a:gd name="connsiteY2" fmla="*/ 1741017 h 2070201"/>
              <a:gd name="connsiteX3" fmla="*/ 687628 w 1404518"/>
              <a:gd name="connsiteY3" fmla="*/ 2070201 h 2070201"/>
              <a:gd name="connsiteX4" fmla="*/ 1294790 w 1404518"/>
              <a:gd name="connsiteY4" fmla="*/ 2055571 h 2070201"/>
              <a:gd name="connsiteX5" fmla="*/ 1404518 w 1404518"/>
              <a:gd name="connsiteY5" fmla="*/ 1155801 h 2070201"/>
              <a:gd name="connsiteX6" fmla="*/ 1221638 w 1404518"/>
              <a:gd name="connsiteY6" fmla="*/ 768096 h 2070201"/>
              <a:gd name="connsiteX7" fmla="*/ 1177747 w 1404518"/>
              <a:gd name="connsiteY7" fmla="*/ 965606 h 2070201"/>
              <a:gd name="connsiteX8" fmla="*/ 1024128 w 1404518"/>
              <a:gd name="connsiteY8" fmla="*/ 694944 h 2070201"/>
              <a:gd name="connsiteX9" fmla="*/ 921715 w 1404518"/>
              <a:gd name="connsiteY9" fmla="*/ 929030 h 2070201"/>
              <a:gd name="connsiteX10" fmla="*/ 877824 w 1404518"/>
              <a:gd name="connsiteY10" fmla="*/ 629107 h 2070201"/>
              <a:gd name="connsiteX11" fmla="*/ 709574 w 1404518"/>
              <a:gd name="connsiteY11" fmla="*/ 936345 h 2070201"/>
              <a:gd name="connsiteX12" fmla="*/ 526694 w 1404518"/>
              <a:gd name="connsiteY12" fmla="*/ 0 h 2070201"/>
              <a:gd name="connsiteX13" fmla="*/ 468172 w 1404518"/>
              <a:gd name="connsiteY13" fmla="*/ 1338681 h 2070201"/>
              <a:gd name="connsiteX14" fmla="*/ 321868 w 1404518"/>
              <a:gd name="connsiteY14" fmla="*/ 1287475 h 2070201"/>
              <a:gd name="connsiteX15" fmla="*/ 0 w 1404518"/>
              <a:gd name="connsiteY15" fmla="*/ 1053388 h 2070201"/>
              <a:gd name="connsiteX0" fmla="*/ 0 w 1404518"/>
              <a:gd name="connsiteY0" fmla="*/ 1053388 h 2070201"/>
              <a:gd name="connsiteX1" fmla="*/ 124358 w 1404518"/>
              <a:gd name="connsiteY1" fmla="*/ 1382572 h 2070201"/>
              <a:gd name="connsiteX2" fmla="*/ 292608 w 1404518"/>
              <a:gd name="connsiteY2" fmla="*/ 1741017 h 2070201"/>
              <a:gd name="connsiteX3" fmla="*/ 687628 w 1404518"/>
              <a:gd name="connsiteY3" fmla="*/ 2070201 h 2070201"/>
              <a:gd name="connsiteX4" fmla="*/ 1294790 w 1404518"/>
              <a:gd name="connsiteY4" fmla="*/ 2055571 h 2070201"/>
              <a:gd name="connsiteX5" fmla="*/ 1404518 w 1404518"/>
              <a:gd name="connsiteY5" fmla="*/ 1155801 h 2070201"/>
              <a:gd name="connsiteX6" fmla="*/ 1221638 w 1404518"/>
              <a:gd name="connsiteY6" fmla="*/ 768096 h 2070201"/>
              <a:gd name="connsiteX7" fmla="*/ 1177747 w 1404518"/>
              <a:gd name="connsiteY7" fmla="*/ 965606 h 2070201"/>
              <a:gd name="connsiteX8" fmla="*/ 1024128 w 1404518"/>
              <a:gd name="connsiteY8" fmla="*/ 694944 h 2070201"/>
              <a:gd name="connsiteX9" fmla="*/ 921715 w 1404518"/>
              <a:gd name="connsiteY9" fmla="*/ 929030 h 2070201"/>
              <a:gd name="connsiteX10" fmla="*/ 877824 w 1404518"/>
              <a:gd name="connsiteY10" fmla="*/ 629107 h 2070201"/>
              <a:gd name="connsiteX11" fmla="*/ 709574 w 1404518"/>
              <a:gd name="connsiteY11" fmla="*/ 936345 h 2070201"/>
              <a:gd name="connsiteX12" fmla="*/ 526694 w 1404518"/>
              <a:gd name="connsiteY12" fmla="*/ 0 h 2070201"/>
              <a:gd name="connsiteX13" fmla="*/ 468172 w 1404518"/>
              <a:gd name="connsiteY13" fmla="*/ 1338681 h 2070201"/>
              <a:gd name="connsiteX14" fmla="*/ 321868 w 1404518"/>
              <a:gd name="connsiteY14" fmla="*/ 1287475 h 2070201"/>
              <a:gd name="connsiteX15" fmla="*/ 0 w 1404518"/>
              <a:gd name="connsiteY15" fmla="*/ 1053388 h 2070201"/>
              <a:gd name="connsiteX0" fmla="*/ 0 w 1413093"/>
              <a:gd name="connsiteY0" fmla="*/ 1053388 h 2070201"/>
              <a:gd name="connsiteX1" fmla="*/ 124358 w 1413093"/>
              <a:gd name="connsiteY1" fmla="*/ 1382572 h 2070201"/>
              <a:gd name="connsiteX2" fmla="*/ 292608 w 1413093"/>
              <a:gd name="connsiteY2" fmla="*/ 1741017 h 2070201"/>
              <a:gd name="connsiteX3" fmla="*/ 687628 w 1413093"/>
              <a:gd name="connsiteY3" fmla="*/ 2070201 h 2070201"/>
              <a:gd name="connsiteX4" fmla="*/ 1294790 w 1413093"/>
              <a:gd name="connsiteY4" fmla="*/ 2055571 h 2070201"/>
              <a:gd name="connsiteX5" fmla="*/ 1404518 w 1413093"/>
              <a:gd name="connsiteY5" fmla="*/ 1155801 h 2070201"/>
              <a:gd name="connsiteX6" fmla="*/ 1221638 w 1413093"/>
              <a:gd name="connsiteY6" fmla="*/ 768096 h 2070201"/>
              <a:gd name="connsiteX7" fmla="*/ 1177747 w 1413093"/>
              <a:gd name="connsiteY7" fmla="*/ 965606 h 2070201"/>
              <a:gd name="connsiteX8" fmla="*/ 1024128 w 1413093"/>
              <a:gd name="connsiteY8" fmla="*/ 694944 h 2070201"/>
              <a:gd name="connsiteX9" fmla="*/ 921715 w 1413093"/>
              <a:gd name="connsiteY9" fmla="*/ 929030 h 2070201"/>
              <a:gd name="connsiteX10" fmla="*/ 877824 w 1413093"/>
              <a:gd name="connsiteY10" fmla="*/ 629107 h 2070201"/>
              <a:gd name="connsiteX11" fmla="*/ 709574 w 1413093"/>
              <a:gd name="connsiteY11" fmla="*/ 936345 h 2070201"/>
              <a:gd name="connsiteX12" fmla="*/ 526694 w 1413093"/>
              <a:gd name="connsiteY12" fmla="*/ 0 h 2070201"/>
              <a:gd name="connsiteX13" fmla="*/ 468172 w 1413093"/>
              <a:gd name="connsiteY13" fmla="*/ 1338681 h 2070201"/>
              <a:gd name="connsiteX14" fmla="*/ 321868 w 1413093"/>
              <a:gd name="connsiteY14" fmla="*/ 1287475 h 2070201"/>
              <a:gd name="connsiteX15" fmla="*/ 0 w 1413093"/>
              <a:gd name="connsiteY15" fmla="*/ 1053388 h 2070201"/>
              <a:gd name="connsiteX0" fmla="*/ 0 w 1413093"/>
              <a:gd name="connsiteY0" fmla="*/ 1053388 h 2070201"/>
              <a:gd name="connsiteX1" fmla="*/ 124358 w 1413093"/>
              <a:gd name="connsiteY1" fmla="*/ 1382572 h 2070201"/>
              <a:gd name="connsiteX2" fmla="*/ 292608 w 1413093"/>
              <a:gd name="connsiteY2" fmla="*/ 1741017 h 2070201"/>
              <a:gd name="connsiteX3" fmla="*/ 687628 w 1413093"/>
              <a:gd name="connsiteY3" fmla="*/ 2070201 h 2070201"/>
              <a:gd name="connsiteX4" fmla="*/ 1294790 w 1413093"/>
              <a:gd name="connsiteY4" fmla="*/ 2055571 h 2070201"/>
              <a:gd name="connsiteX5" fmla="*/ 1404518 w 1413093"/>
              <a:gd name="connsiteY5" fmla="*/ 1155801 h 2070201"/>
              <a:gd name="connsiteX6" fmla="*/ 1221638 w 1413093"/>
              <a:gd name="connsiteY6" fmla="*/ 768096 h 2070201"/>
              <a:gd name="connsiteX7" fmla="*/ 1177747 w 1413093"/>
              <a:gd name="connsiteY7" fmla="*/ 965606 h 2070201"/>
              <a:gd name="connsiteX8" fmla="*/ 1024128 w 1413093"/>
              <a:gd name="connsiteY8" fmla="*/ 694944 h 2070201"/>
              <a:gd name="connsiteX9" fmla="*/ 921715 w 1413093"/>
              <a:gd name="connsiteY9" fmla="*/ 929030 h 2070201"/>
              <a:gd name="connsiteX10" fmla="*/ 877824 w 1413093"/>
              <a:gd name="connsiteY10" fmla="*/ 629107 h 2070201"/>
              <a:gd name="connsiteX11" fmla="*/ 709574 w 1413093"/>
              <a:gd name="connsiteY11" fmla="*/ 936345 h 2070201"/>
              <a:gd name="connsiteX12" fmla="*/ 526694 w 1413093"/>
              <a:gd name="connsiteY12" fmla="*/ 0 h 2070201"/>
              <a:gd name="connsiteX13" fmla="*/ 468172 w 1413093"/>
              <a:gd name="connsiteY13" fmla="*/ 1338681 h 2070201"/>
              <a:gd name="connsiteX14" fmla="*/ 321868 w 1413093"/>
              <a:gd name="connsiteY14" fmla="*/ 1287475 h 2070201"/>
              <a:gd name="connsiteX15" fmla="*/ 0 w 1413093"/>
              <a:gd name="connsiteY15" fmla="*/ 1053388 h 2070201"/>
              <a:gd name="connsiteX0" fmla="*/ 0 w 1404608"/>
              <a:gd name="connsiteY0" fmla="*/ 1053388 h 2070201"/>
              <a:gd name="connsiteX1" fmla="*/ 124358 w 1404608"/>
              <a:gd name="connsiteY1" fmla="*/ 1382572 h 2070201"/>
              <a:gd name="connsiteX2" fmla="*/ 292608 w 1404608"/>
              <a:gd name="connsiteY2" fmla="*/ 1741017 h 2070201"/>
              <a:gd name="connsiteX3" fmla="*/ 687628 w 1404608"/>
              <a:gd name="connsiteY3" fmla="*/ 2070201 h 2070201"/>
              <a:gd name="connsiteX4" fmla="*/ 1294790 w 1404608"/>
              <a:gd name="connsiteY4" fmla="*/ 2055571 h 2070201"/>
              <a:gd name="connsiteX5" fmla="*/ 1404518 w 1404608"/>
              <a:gd name="connsiteY5" fmla="*/ 1155801 h 2070201"/>
              <a:gd name="connsiteX6" fmla="*/ 1221638 w 1404608"/>
              <a:gd name="connsiteY6" fmla="*/ 768096 h 2070201"/>
              <a:gd name="connsiteX7" fmla="*/ 1177747 w 1404608"/>
              <a:gd name="connsiteY7" fmla="*/ 965606 h 2070201"/>
              <a:gd name="connsiteX8" fmla="*/ 1024128 w 1404608"/>
              <a:gd name="connsiteY8" fmla="*/ 694944 h 2070201"/>
              <a:gd name="connsiteX9" fmla="*/ 921715 w 1404608"/>
              <a:gd name="connsiteY9" fmla="*/ 929030 h 2070201"/>
              <a:gd name="connsiteX10" fmla="*/ 877824 w 1404608"/>
              <a:gd name="connsiteY10" fmla="*/ 629107 h 2070201"/>
              <a:gd name="connsiteX11" fmla="*/ 709574 w 1404608"/>
              <a:gd name="connsiteY11" fmla="*/ 936345 h 2070201"/>
              <a:gd name="connsiteX12" fmla="*/ 526694 w 1404608"/>
              <a:gd name="connsiteY12" fmla="*/ 0 h 2070201"/>
              <a:gd name="connsiteX13" fmla="*/ 468172 w 1404608"/>
              <a:gd name="connsiteY13" fmla="*/ 1338681 h 2070201"/>
              <a:gd name="connsiteX14" fmla="*/ 321868 w 1404608"/>
              <a:gd name="connsiteY14" fmla="*/ 1287475 h 2070201"/>
              <a:gd name="connsiteX15" fmla="*/ 0 w 1404608"/>
              <a:gd name="connsiteY15" fmla="*/ 1053388 h 2070201"/>
              <a:gd name="connsiteX0" fmla="*/ 0 w 1404608"/>
              <a:gd name="connsiteY0" fmla="*/ 1053388 h 2070201"/>
              <a:gd name="connsiteX1" fmla="*/ 124358 w 1404608"/>
              <a:gd name="connsiteY1" fmla="*/ 1382572 h 2070201"/>
              <a:gd name="connsiteX2" fmla="*/ 292608 w 1404608"/>
              <a:gd name="connsiteY2" fmla="*/ 1741017 h 2070201"/>
              <a:gd name="connsiteX3" fmla="*/ 687628 w 1404608"/>
              <a:gd name="connsiteY3" fmla="*/ 2070201 h 2070201"/>
              <a:gd name="connsiteX4" fmla="*/ 1294790 w 1404608"/>
              <a:gd name="connsiteY4" fmla="*/ 2055571 h 2070201"/>
              <a:gd name="connsiteX5" fmla="*/ 1404518 w 1404608"/>
              <a:gd name="connsiteY5" fmla="*/ 1155801 h 2070201"/>
              <a:gd name="connsiteX6" fmla="*/ 1221638 w 1404608"/>
              <a:gd name="connsiteY6" fmla="*/ 768096 h 2070201"/>
              <a:gd name="connsiteX7" fmla="*/ 1177747 w 1404608"/>
              <a:gd name="connsiteY7" fmla="*/ 965606 h 2070201"/>
              <a:gd name="connsiteX8" fmla="*/ 1024128 w 1404608"/>
              <a:gd name="connsiteY8" fmla="*/ 694944 h 2070201"/>
              <a:gd name="connsiteX9" fmla="*/ 921715 w 1404608"/>
              <a:gd name="connsiteY9" fmla="*/ 929030 h 2070201"/>
              <a:gd name="connsiteX10" fmla="*/ 877824 w 1404608"/>
              <a:gd name="connsiteY10" fmla="*/ 629107 h 2070201"/>
              <a:gd name="connsiteX11" fmla="*/ 709574 w 1404608"/>
              <a:gd name="connsiteY11" fmla="*/ 936345 h 2070201"/>
              <a:gd name="connsiteX12" fmla="*/ 526694 w 1404608"/>
              <a:gd name="connsiteY12" fmla="*/ 0 h 2070201"/>
              <a:gd name="connsiteX13" fmla="*/ 468172 w 1404608"/>
              <a:gd name="connsiteY13" fmla="*/ 1338681 h 2070201"/>
              <a:gd name="connsiteX14" fmla="*/ 321868 w 1404608"/>
              <a:gd name="connsiteY14" fmla="*/ 1287475 h 2070201"/>
              <a:gd name="connsiteX15" fmla="*/ 0 w 1404608"/>
              <a:gd name="connsiteY15" fmla="*/ 1053388 h 2070201"/>
              <a:gd name="connsiteX0" fmla="*/ 0 w 1404608"/>
              <a:gd name="connsiteY0" fmla="*/ 1053388 h 2070201"/>
              <a:gd name="connsiteX1" fmla="*/ 124358 w 1404608"/>
              <a:gd name="connsiteY1" fmla="*/ 1382572 h 2070201"/>
              <a:gd name="connsiteX2" fmla="*/ 292608 w 1404608"/>
              <a:gd name="connsiteY2" fmla="*/ 1741017 h 2070201"/>
              <a:gd name="connsiteX3" fmla="*/ 687628 w 1404608"/>
              <a:gd name="connsiteY3" fmla="*/ 2070201 h 2070201"/>
              <a:gd name="connsiteX4" fmla="*/ 1294790 w 1404608"/>
              <a:gd name="connsiteY4" fmla="*/ 2055571 h 2070201"/>
              <a:gd name="connsiteX5" fmla="*/ 1404518 w 1404608"/>
              <a:gd name="connsiteY5" fmla="*/ 1155801 h 2070201"/>
              <a:gd name="connsiteX6" fmla="*/ 1221638 w 1404608"/>
              <a:gd name="connsiteY6" fmla="*/ 768096 h 2070201"/>
              <a:gd name="connsiteX7" fmla="*/ 1177747 w 1404608"/>
              <a:gd name="connsiteY7" fmla="*/ 965606 h 2070201"/>
              <a:gd name="connsiteX8" fmla="*/ 1024128 w 1404608"/>
              <a:gd name="connsiteY8" fmla="*/ 694944 h 2070201"/>
              <a:gd name="connsiteX9" fmla="*/ 921715 w 1404608"/>
              <a:gd name="connsiteY9" fmla="*/ 929030 h 2070201"/>
              <a:gd name="connsiteX10" fmla="*/ 877824 w 1404608"/>
              <a:gd name="connsiteY10" fmla="*/ 629107 h 2070201"/>
              <a:gd name="connsiteX11" fmla="*/ 709574 w 1404608"/>
              <a:gd name="connsiteY11" fmla="*/ 936345 h 2070201"/>
              <a:gd name="connsiteX12" fmla="*/ 526694 w 1404608"/>
              <a:gd name="connsiteY12" fmla="*/ 0 h 2070201"/>
              <a:gd name="connsiteX13" fmla="*/ 468172 w 1404608"/>
              <a:gd name="connsiteY13" fmla="*/ 1338681 h 2070201"/>
              <a:gd name="connsiteX14" fmla="*/ 321868 w 1404608"/>
              <a:gd name="connsiteY14" fmla="*/ 1287475 h 2070201"/>
              <a:gd name="connsiteX15" fmla="*/ 0 w 1404608"/>
              <a:gd name="connsiteY15" fmla="*/ 1053388 h 2070201"/>
              <a:gd name="connsiteX0" fmla="*/ 0 w 1404608"/>
              <a:gd name="connsiteY0" fmla="*/ 1053388 h 2070201"/>
              <a:gd name="connsiteX1" fmla="*/ 124358 w 1404608"/>
              <a:gd name="connsiteY1" fmla="*/ 1382572 h 2070201"/>
              <a:gd name="connsiteX2" fmla="*/ 292608 w 1404608"/>
              <a:gd name="connsiteY2" fmla="*/ 1741017 h 2070201"/>
              <a:gd name="connsiteX3" fmla="*/ 687628 w 1404608"/>
              <a:gd name="connsiteY3" fmla="*/ 2070201 h 2070201"/>
              <a:gd name="connsiteX4" fmla="*/ 1294790 w 1404608"/>
              <a:gd name="connsiteY4" fmla="*/ 2055571 h 2070201"/>
              <a:gd name="connsiteX5" fmla="*/ 1404518 w 1404608"/>
              <a:gd name="connsiteY5" fmla="*/ 1155801 h 2070201"/>
              <a:gd name="connsiteX6" fmla="*/ 1221638 w 1404608"/>
              <a:gd name="connsiteY6" fmla="*/ 768096 h 2070201"/>
              <a:gd name="connsiteX7" fmla="*/ 1177747 w 1404608"/>
              <a:gd name="connsiteY7" fmla="*/ 965606 h 2070201"/>
              <a:gd name="connsiteX8" fmla="*/ 1024128 w 1404608"/>
              <a:gd name="connsiteY8" fmla="*/ 694944 h 2070201"/>
              <a:gd name="connsiteX9" fmla="*/ 921715 w 1404608"/>
              <a:gd name="connsiteY9" fmla="*/ 929030 h 2070201"/>
              <a:gd name="connsiteX10" fmla="*/ 877824 w 1404608"/>
              <a:gd name="connsiteY10" fmla="*/ 629107 h 2070201"/>
              <a:gd name="connsiteX11" fmla="*/ 709574 w 1404608"/>
              <a:gd name="connsiteY11" fmla="*/ 936345 h 2070201"/>
              <a:gd name="connsiteX12" fmla="*/ 526694 w 1404608"/>
              <a:gd name="connsiteY12" fmla="*/ 0 h 2070201"/>
              <a:gd name="connsiteX13" fmla="*/ 468172 w 1404608"/>
              <a:gd name="connsiteY13" fmla="*/ 1338681 h 2070201"/>
              <a:gd name="connsiteX14" fmla="*/ 321868 w 1404608"/>
              <a:gd name="connsiteY14" fmla="*/ 1287475 h 2070201"/>
              <a:gd name="connsiteX15" fmla="*/ 0 w 1404608"/>
              <a:gd name="connsiteY15" fmla="*/ 1053388 h 2070201"/>
              <a:gd name="connsiteX0" fmla="*/ 0 w 1404608"/>
              <a:gd name="connsiteY0" fmla="*/ 1053388 h 2070201"/>
              <a:gd name="connsiteX1" fmla="*/ 124358 w 1404608"/>
              <a:gd name="connsiteY1" fmla="*/ 1382572 h 2070201"/>
              <a:gd name="connsiteX2" fmla="*/ 292608 w 1404608"/>
              <a:gd name="connsiteY2" fmla="*/ 1741017 h 2070201"/>
              <a:gd name="connsiteX3" fmla="*/ 687628 w 1404608"/>
              <a:gd name="connsiteY3" fmla="*/ 2070201 h 2070201"/>
              <a:gd name="connsiteX4" fmla="*/ 1294790 w 1404608"/>
              <a:gd name="connsiteY4" fmla="*/ 2055571 h 2070201"/>
              <a:gd name="connsiteX5" fmla="*/ 1404518 w 1404608"/>
              <a:gd name="connsiteY5" fmla="*/ 1155801 h 2070201"/>
              <a:gd name="connsiteX6" fmla="*/ 1221638 w 1404608"/>
              <a:gd name="connsiteY6" fmla="*/ 768096 h 2070201"/>
              <a:gd name="connsiteX7" fmla="*/ 1177747 w 1404608"/>
              <a:gd name="connsiteY7" fmla="*/ 965606 h 2070201"/>
              <a:gd name="connsiteX8" fmla="*/ 980236 w 1404608"/>
              <a:gd name="connsiteY8" fmla="*/ 694944 h 2070201"/>
              <a:gd name="connsiteX9" fmla="*/ 921715 w 1404608"/>
              <a:gd name="connsiteY9" fmla="*/ 929030 h 2070201"/>
              <a:gd name="connsiteX10" fmla="*/ 877824 w 1404608"/>
              <a:gd name="connsiteY10" fmla="*/ 629107 h 2070201"/>
              <a:gd name="connsiteX11" fmla="*/ 709574 w 1404608"/>
              <a:gd name="connsiteY11" fmla="*/ 936345 h 2070201"/>
              <a:gd name="connsiteX12" fmla="*/ 526694 w 1404608"/>
              <a:gd name="connsiteY12" fmla="*/ 0 h 2070201"/>
              <a:gd name="connsiteX13" fmla="*/ 468172 w 1404608"/>
              <a:gd name="connsiteY13" fmla="*/ 1338681 h 2070201"/>
              <a:gd name="connsiteX14" fmla="*/ 321868 w 1404608"/>
              <a:gd name="connsiteY14" fmla="*/ 1287475 h 2070201"/>
              <a:gd name="connsiteX15" fmla="*/ 0 w 1404608"/>
              <a:gd name="connsiteY15" fmla="*/ 1053388 h 2070201"/>
              <a:gd name="connsiteX0" fmla="*/ 0 w 1404608"/>
              <a:gd name="connsiteY0" fmla="*/ 1053388 h 2070201"/>
              <a:gd name="connsiteX1" fmla="*/ 124358 w 1404608"/>
              <a:gd name="connsiteY1" fmla="*/ 1382572 h 2070201"/>
              <a:gd name="connsiteX2" fmla="*/ 292608 w 1404608"/>
              <a:gd name="connsiteY2" fmla="*/ 1741017 h 2070201"/>
              <a:gd name="connsiteX3" fmla="*/ 687628 w 1404608"/>
              <a:gd name="connsiteY3" fmla="*/ 2070201 h 2070201"/>
              <a:gd name="connsiteX4" fmla="*/ 1294790 w 1404608"/>
              <a:gd name="connsiteY4" fmla="*/ 2055571 h 2070201"/>
              <a:gd name="connsiteX5" fmla="*/ 1404518 w 1404608"/>
              <a:gd name="connsiteY5" fmla="*/ 1155801 h 2070201"/>
              <a:gd name="connsiteX6" fmla="*/ 1221638 w 1404608"/>
              <a:gd name="connsiteY6" fmla="*/ 768096 h 2070201"/>
              <a:gd name="connsiteX7" fmla="*/ 1177747 w 1404608"/>
              <a:gd name="connsiteY7" fmla="*/ 965606 h 2070201"/>
              <a:gd name="connsiteX8" fmla="*/ 980236 w 1404608"/>
              <a:gd name="connsiteY8" fmla="*/ 694944 h 2070201"/>
              <a:gd name="connsiteX9" fmla="*/ 921715 w 1404608"/>
              <a:gd name="connsiteY9" fmla="*/ 929030 h 2070201"/>
              <a:gd name="connsiteX10" fmla="*/ 877824 w 1404608"/>
              <a:gd name="connsiteY10" fmla="*/ 629107 h 2070201"/>
              <a:gd name="connsiteX11" fmla="*/ 709574 w 1404608"/>
              <a:gd name="connsiteY11" fmla="*/ 936345 h 2070201"/>
              <a:gd name="connsiteX12" fmla="*/ 526694 w 1404608"/>
              <a:gd name="connsiteY12" fmla="*/ 0 h 2070201"/>
              <a:gd name="connsiteX13" fmla="*/ 468172 w 1404608"/>
              <a:gd name="connsiteY13" fmla="*/ 1338681 h 2070201"/>
              <a:gd name="connsiteX14" fmla="*/ 321868 w 1404608"/>
              <a:gd name="connsiteY14" fmla="*/ 1287475 h 2070201"/>
              <a:gd name="connsiteX15" fmla="*/ 0 w 1404608"/>
              <a:gd name="connsiteY15" fmla="*/ 1053388 h 2070201"/>
              <a:gd name="connsiteX0" fmla="*/ 0 w 1404608"/>
              <a:gd name="connsiteY0" fmla="*/ 1053388 h 2070201"/>
              <a:gd name="connsiteX1" fmla="*/ 124358 w 1404608"/>
              <a:gd name="connsiteY1" fmla="*/ 1382572 h 2070201"/>
              <a:gd name="connsiteX2" fmla="*/ 292608 w 1404608"/>
              <a:gd name="connsiteY2" fmla="*/ 1741017 h 2070201"/>
              <a:gd name="connsiteX3" fmla="*/ 687628 w 1404608"/>
              <a:gd name="connsiteY3" fmla="*/ 2070201 h 2070201"/>
              <a:gd name="connsiteX4" fmla="*/ 1294790 w 1404608"/>
              <a:gd name="connsiteY4" fmla="*/ 2055571 h 2070201"/>
              <a:gd name="connsiteX5" fmla="*/ 1404518 w 1404608"/>
              <a:gd name="connsiteY5" fmla="*/ 1155801 h 2070201"/>
              <a:gd name="connsiteX6" fmla="*/ 1221638 w 1404608"/>
              <a:gd name="connsiteY6" fmla="*/ 768096 h 2070201"/>
              <a:gd name="connsiteX7" fmla="*/ 1177747 w 1404608"/>
              <a:gd name="connsiteY7" fmla="*/ 965606 h 2070201"/>
              <a:gd name="connsiteX8" fmla="*/ 980236 w 1404608"/>
              <a:gd name="connsiteY8" fmla="*/ 694944 h 2070201"/>
              <a:gd name="connsiteX9" fmla="*/ 921715 w 1404608"/>
              <a:gd name="connsiteY9" fmla="*/ 929030 h 2070201"/>
              <a:gd name="connsiteX10" fmla="*/ 790042 w 1404608"/>
              <a:gd name="connsiteY10" fmla="*/ 599846 h 2070201"/>
              <a:gd name="connsiteX11" fmla="*/ 709574 w 1404608"/>
              <a:gd name="connsiteY11" fmla="*/ 936345 h 2070201"/>
              <a:gd name="connsiteX12" fmla="*/ 526694 w 1404608"/>
              <a:gd name="connsiteY12" fmla="*/ 0 h 2070201"/>
              <a:gd name="connsiteX13" fmla="*/ 468172 w 1404608"/>
              <a:gd name="connsiteY13" fmla="*/ 1338681 h 2070201"/>
              <a:gd name="connsiteX14" fmla="*/ 321868 w 1404608"/>
              <a:gd name="connsiteY14" fmla="*/ 1287475 h 2070201"/>
              <a:gd name="connsiteX15" fmla="*/ 0 w 1404608"/>
              <a:gd name="connsiteY15" fmla="*/ 1053388 h 2070201"/>
              <a:gd name="connsiteX0" fmla="*/ 0 w 1404608"/>
              <a:gd name="connsiteY0" fmla="*/ 1053388 h 2070201"/>
              <a:gd name="connsiteX1" fmla="*/ 124358 w 1404608"/>
              <a:gd name="connsiteY1" fmla="*/ 1382572 h 2070201"/>
              <a:gd name="connsiteX2" fmla="*/ 292608 w 1404608"/>
              <a:gd name="connsiteY2" fmla="*/ 1741017 h 2070201"/>
              <a:gd name="connsiteX3" fmla="*/ 687628 w 1404608"/>
              <a:gd name="connsiteY3" fmla="*/ 2070201 h 2070201"/>
              <a:gd name="connsiteX4" fmla="*/ 1294790 w 1404608"/>
              <a:gd name="connsiteY4" fmla="*/ 2055571 h 2070201"/>
              <a:gd name="connsiteX5" fmla="*/ 1404518 w 1404608"/>
              <a:gd name="connsiteY5" fmla="*/ 1155801 h 2070201"/>
              <a:gd name="connsiteX6" fmla="*/ 1221638 w 1404608"/>
              <a:gd name="connsiteY6" fmla="*/ 768096 h 2070201"/>
              <a:gd name="connsiteX7" fmla="*/ 1177747 w 1404608"/>
              <a:gd name="connsiteY7" fmla="*/ 965606 h 2070201"/>
              <a:gd name="connsiteX8" fmla="*/ 980236 w 1404608"/>
              <a:gd name="connsiteY8" fmla="*/ 694944 h 2070201"/>
              <a:gd name="connsiteX9" fmla="*/ 921715 w 1404608"/>
              <a:gd name="connsiteY9" fmla="*/ 929030 h 2070201"/>
              <a:gd name="connsiteX10" fmla="*/ 738836 w 1404608"/>
              <a:gd name="connsiteY10" fmla="*/ 592531 h 2070201"/>
              <a:gd name="connsiteX11" fmla="*/ 709574 w 1404608"/>
              <a:gd name="connsiteY11" fmla="*/ 936345 h 2070201"/>
              <a:gd name="connsiteX12" fmla="*/ 526694 w 1404608"/>
              <a:gd name="connsiteY12" fmla="*/ 0 h 2070201"/>
              <a:gd name="connsiteX13" fmla="*/ 468172 w 1404608"/>
              <a:gd name="connsiteY13" fmla="*/ 1338681 h 2070201"/>
              <a:gd name="connsiteX14" fmla="*/ 321868 w 1404608"/>
              <a:gd name="connsiteY14" fmla="*/ 1287475 h 2070201"/>
              <a:gd name="connsiteX15" fmla="*/ 0 w 1404608"/>
              <a:gd name="connsiteY15" fmla="*/ 1053388 h 2070201"/>
              <a:gd name="connsiteX0" fmla="*/ 0 w 1404608"/>
              <a:gd name="connsiteY0" fmla="*/ 1053388 h 2070201"/>
              <a:gd name="connsiteX1" fmla="*/ 124358 w 1404608"/>
              <a:gd name="connsiteY1" fmla="*/ 1382572 h 2070201"/>
              <a:gd name="connsiteX2" fmla="*/ 292608 w 1404608"/>
              <a:gd name="connsiteY2" fmla="*/ 1741017 h 2070201"/>
              <a:gd name="connsiteX3" fmla="*/ 687628 w 1404608"/>
              <a:gd name="connsiteY3" fmla="*/ 2070201 h 2070201"/>
              <a:gd name="connsiteX4" fmla="*/ 1294790 w 1404608"/>
              <a:gd name="connsiteY4" fmla="*/ 2055571 h 2070201"/>
              <a:gd name="connsiteX5" fmla="*/ 1404518 w 1404608"/>
              <a:gd name="connsiteY5" fmla="*/ 1155801 h 2070201"/>
              <a:gd name="connsiteX6" fmla="*/ 1221638 w 1404608"/>
              <a:gd name="connsiteY6" fmla="*/ 768096 h 2070201"/>
              <a:gd name="connsiteX7" fmla="*/ 1177747 w 1404608"/>
              <a:gd name="connsiteY7" fmla="*/ 965606 h 2070201"/>
              <a:gd name="connsiteX8" fmla="*/ 980236 w 1404608"/>
              <a:gd name="connsiteY8" fmla="*/ 694944 h 2070201"/>
              <a:gd name="connsiteX9" fmla="*/ 921715 w 1404608"/>
              <a:gd name="connsiteY9" fmla="*/ 929030 h 2070201"/>
              <a:gd name="connsiteX10" fmla="*/ 738836 w 1404608"/>
              <a:gd name="connsiteY10" fmla="*/ 592531 h 2070201"/>
              <a:gd name="connsiteX11" fmla="*/ 709574 w 1404608"/>
              <a:gd name="connsiteY11" fmla="*/ 936345 h 2070201"/>
              <a:gd name="connsiteX12" fmla="*/ 526694 w 1404608"/>
              <a:gd name="connsiteY12" fmla="*/ 0 h 2070201"/>
              <a:gd name="connsiteX13" fmla="*/ 468172 w 1404608"/>
              <a:gd name="connsiteY13" fmla="*/ 1338681 h 2070201"/>
              <a:gd name="connsiteX14" fmla="*/ 321868 w 1404608"/>
              <a:gd name="connsiteY14" fmla="*/ 1287475 h 2070201"/>
              <a:gd name="connsiteX15" fmla="*/ 0 w 1404608"/>
              <a:gd name="connsiteY15" fmla="*/ 1053388 h 2070201"/>
              <a:gd name="connsiteX0" fmla="*/ 0 w 1404608"/>
              <a:gd name="connsiteY0" fmla="*/ 1053388 h 2070201"/>
              <a:gd name="connsiteX1" fmla="*/ 124358 w 1404608"/>
              <a:gd name="connsiteY1" fmla="*/ 1382572 h 2070201"/>
              <a:gd name="connsiteX2" fmla="*/ 292608 w 1404608"/>
              <a:gd name="connsiteY2" fmla="*/ 1741017 h 2070201"/>
              <a:gd name="connsiteX3" fmla="*/ 687628 w 1404608"/>
              <a:gd name="connsiteY3" fmla="*/ 2070201 h 2070201"/>
              <a:gd name="connsiteX4" fmla="*/ 1294790 w 1404608"/>
              <a:gd name="connsiteY4" fmla="*/ 2055571 h 2070201"/>
              <a:gd name="connsiteX5" fmla="*/ 1404518 w 1404608"/>
              <a:gd name="connsiteY5" fmla="*/ 1155801 h 2070201"/>
              <a:gd name="connsiteX6" fmla="*/ 1221638 w 1404608"/>
              <a:gd name="connsiteY6" fmla="*/ 768096 h 2070201"/>
              <a:gd name="connsiteX7" fmla="*/ 1177747 w 1404608"/>
              <a:gd name="connsiteY7" fmla="*/ 965606 h 2070201"/>
              <a:gd name="connsiteX8" fmla="*/ 980236 w 1404608"/>
              <a:gd name="connsiteY8" fmla="*/ 694944 h 2070201"/>
              <a:gd name="connsiteX9" fmla="*/ 921715 w 1404608"/>
              <a:gd name="connsiteY9" fmla="*/ 929030 h 2070201"/>
              <a:gd name="connsiteX10" fmla="*/ 738836 w 1404608"/>
              <a:gd name="connsiteY10" fmla="*/ 592531 h 2070201"/>
              <a:gd name="connsiteX11" fmla="*/ 709574 w 1404608"/>
              <a:gd name="connsiteY11" fmla="*/ 936345 h 2070201"/>
              <a:gd name="connsiteX12" fmla="*/ 702259 w 1404608"/>
              <a:gd name="connsiteY12" fmla="*/ 629107 h 2070201"/>
              <a:gd name="connsiteX13" fmla="*/ 526694 w 1404608"/>
              <a:gd name="connsiteY13" fmla="*/ 0 h 2070201"/>
              <a:gd name="connsiteX14" fmla="*/ 468172 w 1404608"/>
              <a:gd name="connsiteY14" fmla="*/ 1338681 h 2070201"/>
              <a:gd name="connsiteX15" fmla="*/ 321868 w 1404608"/>
              <a:gd name="connsiteY15" fmla="*/ 1287475 h 2070201"/>
              <a:gd name="connsiteX16" fmla="*/ 0 w 1404608"/>
              <a:gd name="connsiteY16" fmla="*/ 1053388 h 2070201"/>
              <a:gd name="connsiteX0" fmla="*/ 0 w 1404608"/>
              <a:gd name="connsiteY0" fmla="*/ 1056935 h 2073748"/>
              <a:gd name="connsiteX1" fmla="*/ 124358 w 1404608"/>
              <a:gd name="connsiteY1" fmla="*/ 1386119 h 2073748"/>
              <a:gd name="connsiteX2" fmla="*/ 292608 w 1404608"/>
              <a:gd name="connsiteY2" fmla="*/ 1744564 h 2073748"/>
              <a:gd name="connsiteX3" fmla="*/ 687628 w 1404608"/>
              <a:gd name="connsiteY3" fmla="*/ 2073748 h 2073748"/>
              <a:gd name="connsiteX4" fmla="*/ 1294790 w 1404608"/>
              <a:gd name="connsiteY4" fmla="*/ 2059118 h 2073748"/>
              <a:gd name="connsiteX5" fmla="*/ 1404518 w 1404608"/>
              <a:gd name="connsiteY5" fmla="*/ 1159348 h 2073748"/>
              <a:gd name="connsiteX6" fmla="*/ 1221638 w 1404608"/>
              <a:gd name="connsiteY6" fmla="*/ 771643 h 2073748"/>
              <a:gd name="connsiteX7" fmla="*/ 1177747 w 1404608"/>
              <a:gd name="connsiteY7" fmla="*/ 969153 h 2073748"/>
              <a:gd name="connsiteX8" fmla="*/ 980236 w 1404608"/>
              <a:gd name="connsiteY8" fmla="*/ 698491 h 2073748"/>
              <a:gd name="connsiteX9" fmla="*/ 921715 w 1404608"/>
              <a:gd name="connsiteY9" fmla="*/ 932577 h 2073748"/>
              <a:gd name="connsiteX10" fmla="*/ 738836 w 1404608"/>
              <a:gd name="connsiteY10" fmla="*/ 596078 h 2073748"/>
              <a:gd name="connsiteX11" fmla="*/ 709574 w 1404608"/>
              <a:gd name="connsiteY11" fmla="*/ 939892 h 2073748"/>
              <a:gd name="connsiteX12" fmla="*/ 526694 w 1404608"/>
              <a:gd name="connsiteY12" fmla="*/ 3547 h 2073748"/>
              <a:gd name="connsiteX13" fmla="*/ 468172 w 1404608"/>
              <a:gd name="connsiteY13" fmla="*/ 1342228 h 2073748"/>
              <a:gd name="connsiteX14" fmla="*/ 321868 w 1404608"/>
              <a:gd name="connsiteY14" fmla="*/ 1291022 h 2073748"/>
              <a:gd name="connsiteX15" fmla="*/ 0 w 1404608"/>
              <a:gd name="connsiteY15" fmla="*/ 1056935 h 2073748"/>
              <a:gd name="connsiteX0" fmla="*/ 0 w 1404608"/>
              <a:gd name="connsiteY0" fmla="*/ 1056935 h 2073748"/>
              <a:gd name="connsiteX1" fmla="*/ 124358 w 1404608"/>
              <a:gd name="connsiteY1" fmla="*/ 1386119 h 2073748"/>
              <a:gd name="connsiteX2" fmla="*/ 292608 w 1404608"/>
              <a:gd name="connsiteY2" fmla="*/ 1744564 h 2073748"/>
              <a:gd name="connsiteX3" fmla="*/ 687628 w 1404608"/>
              <a:gd name="connsiteY3" fmla="*/ 2073748 h 2073748"/>
              <a:gd name="connsiteX4" fmla="*/ 1294790 w 1404608"/>
              <a:gd name="connsiteY4" fmla="*/ 2059118 h 2073748"/>
              <a:gd name="connsiteX5" fmla="*/ 1404518 w 1404608"/>
              <a:gd name="connsiteY5" fmla="*/ 1159348 h 2073748"/>
              <a:gd name="connsiteX6" fmla="*/ 1221638 w 1404608"/>
              <a:gd name="connsiteY6" fmla="*/ 771643 h 2073748"/>
              <a:gd name="connsiteX7" fmla="*/ 1177747 w 1404608"/>
              <a:gd name="connsiteY7" fmla="*/ 969153 h 2073748"/>
              <a:gd name="connsiteX8" fmla="*/ 980236 w 1404608"/>
              <a:gd name="connsiteY8" fmla="*/ 698491 h 2073748"/>
              <a:gd name="connsiteX9" fmla="*/ 921715 w 1404608"/>
              <a:gd name="connsiteY9" fmla="*/ 932577 h 2073748"/>
              <a:gd name="connsiteX10" fmla="*/ 738836 w 1404608"/>
              <a:gd name="connsiteY10" fmla="*/ 596078 h 2073748"/>
              <a:gd name="connsiteX11" fmla="*/ 709574 w 1404608"/>
              <a:gd name="connsiteY11" fmla="*/ 939892 h 2073748"/>
              <a:gd name="connsiteX12" fmla="*/ 526694 w 1404608"/>
              <a:gd name="connsiteY12" fmla="*/ 3547 h 2073748"/>
              <a:gd name="connsiteX13" fmla="*/ 468172 w 1404608"/>
              <a:gd name="connsiteY13" fmla="*/ 1342228 h 2073748"/>
              <a:gd name="connsiteX14" fmla="*/ 321868 w 1404608"/>
              <a:gd name="connsiteY14" fmla="*/ 1291022 h 2073748"/>
              <a:gd name="connsiteX15" fmla="*/ 0 w 1404608"/>
              <a:gd name="connsiteY15" fmla="*/ 1056935 h 2073748"/>
              <a:gd name="connsiteX0" fmla="*/ 0 w 1404608"/>
              <a:gd name="connsiteY0" fmla="*/ 1056935 h 2073748"/>
              <a:gd name="connsiteX1" fmla="*/ 124358 w 1404608"/>
              <a:gd name="connsiteY1" fmla="*/ 1386119 h 2073748"/>
              <a:gd name="connsiteX2" fmla="*/ 292608 w 1404608"/>
              <a:gd name="connsiteY2" fmla="*/ 1744564 h 2073748"/>
              <a:gd name="connsiteX3" fmla="*/ 687628 w 1404608"/>
              <a:gd name="connsiteY3" fmla="*/ 2073748 h 2073748"/>
              <a:gd name="connsiteX4" fmla="*/ 1294790 w 1404608"/>
              <a:gd name="connsiteY4" fmla="*/ 2059118 h 2073748"/>
              <a:gd name="connsiteX5" fmla="*/ 1404518 w 1404608"/>
              <a:gd name="connsiteY5" fmla="*/ 1159348 h 2073748"/>
              <a:gd name="connsiteX6" fmla="*/ 1221638 w 1404608"/>
              <a:gd name="connsiteY6" fmla="*/ 771643 h 2073748"/>
              <a:gd name="connsiteX7" fmla="*/ 1177747 w 1404608"/>
              <a:gd name="connsiteY7" fmla="*/ 969153 h 2073748"/>
              <a:gd name="connsiteX8" fmla="*/ 980236 w 1404608"/>
              <a:gd name="connsiteY8" fmla="*/ 698491 h 2073748"/>
              <a:gd name="connsiteX9" fmla="*/ 921715 w 1404608"/>
              <a:gd name="connsiteY9" fmla="*/ 932577 h 2073748"/>
              <a:gd name="connsiteX10" fmla="*/ 738836 w 1404608"/>
              <a:gd name="connsiteY10" fmla="*/ 596078 h 2073748"/>
              <a:gd name="connsiteX11" fmla="*/ 709574 w 1404608"/>
              <a:gd name="connsiteY11" fmla="*/ 939892 h 2073748"/>
              <a:gd name="connsiteX12" fmla="*/ 526694 w 1404608"/>
              <a:gd name="connsiteY12" fmla="*/ 3547 h 2073748"/>
              <a:gd name="connsiteX13" fmla="*/ 468172 w 1404608"/>
              <a:gd name="connsiteY13" fmla="*/ 1342228 h 2073748"/>
              <a:gd name="connsiteX14" fmla="*/ 321868 w 1404608"/>
              <a:gd name="connsiteY14" fmla="*/ 1291022 h 2073748"/>
              <a:gd name="connsiteX15" fmla="*/ 0 w 1404608"/>
              <a:gd name="connsiteY15" fmla="*/ 1056935 h 2073748"/>
              <a:gd name="connsiteX0" fmla="*/ 0 w 1404608"/>
              <a:gd name="connsiteY0" fmla="*/ 1058942 h 2075755"/>
              <a:gd name="connsiteX1" fmla="*/ 124358 w 1404608"/>
              <a:gd name="connsiteY1" fmla="*/ 1388126 h 2075755"/>
              <a:gd name="connsiteX2" fmla="*/ 292608 w 1404608"/>
              <a:gd name="connsiteY2" fmla="*/ 1746571 h 2075755"/>
              <a:gd name="connsiteX3" fmla="*/ 687628 w 1404608"/>
              <a:gd name="connsiteY3" fmla="*/ 2075755 h 2075755"/>
              <a:gd name="connsiteX4" fmla="*/ 1294790 w 1404608"/>
              <a:gd name="connsiteY4" fmla="*/ 2061125 h 2075755"/>
              <a:gd name="connsiteX5" fmla="*/ 1404518 w 1404608"/>
              <a:gd name="connsiteY5" fmla="*/ 1161355 h 2075755"/>
              <a:gd name="connsiteX6" fmla="*/ 1221638 w 1404608"/>
              <a:gd name="connsiteY6" fmla="*/ 773650 h 2075755"/>
              <a:gd name="connsiteX7" fmla="*/ 1177747 w 1404608"/>
              <a:gd name="connsiteY7" fmla="*/ 971160 h 2075755"/>
              <a:gd name="connsiteX8" fmla="*/ 980236 w 1404608"/>
              <a:gd name="connsiteY8" fmla="*/ 700498 h 2075755"/>
              <a:gd name="connsiteX9" fmla="*/ 921715 w 1404608"/>
              <a:gd name="connsiteY9" fmla="*/ 934584 h 2075755"/>
              <a:gd name="connsiteX10" fmla="*/ 738836 w 1404608"/>
              <a:gd name="connsiteY10" fmla="*/ 598085 h 2075755"/>
              <a:gd name="connsiteX11" fmla="*/ 709574 w 1404608"/>
              <a:gd name="connsiteY11" fmla="*/ 941899 h 2075755"/>
              <a:gd name="connsiteX12" fmla="*/ 526694 w 1404608"/>
              <a:gd name="connsiteY12" fmla="*/ 5554 h 2075755"/>
              <a:gd name="connsiteX13" fmla="*/ 468172 w 1404608"/>
              <a:gd name="connsiteY13" fmla="*/ 1344235 h 2075755"/>
              <a:gd name="connsiteX14" fmla="*/ 321868 w 1404608"/>
              <a:gd name="connsiteY14" fmla="*/ 1293029 h 2075755"/>
              <a:gd name="connsiteX15" fmla="*/ 0 w 1404608"/>
              <a:gd name="connsiteY15" fmla="*/ 1058942 h 2075755"/>
              <a:gd name="connsiteX0" fmla="*/ 0 w 1404608"/>
              <a:gd name="connsiteY0" fmla="*/ 1029958 h 2046771"/>
              <a:gd name="connsiteX1" fmla="*/ 124358 w 1404608"/>
              <a:gd name="connsiteY1" fmla="*/ 1359142 h 2046771"/>
              <a:gd name="connsiteX2" fmla="*/ 292608 w 1404608"/>
              <a:gd name="connsiteY2" fmla="*/ 1717587 h 2046771"/>
              <a:gd name="connsiteX3" fmla="*/ 687628 w 1404608"/>
              <a:gd name="connsiteY3" fmla="*/ 2046771 h 2046771"/>
              <a:gd name="connsiteX4" fmla="*/ 1294790 w 1404608"/>
              <a:gd name="connsiteY4" fmla="*/ 2032141 h 2046771"/>
              <a:gd name="connsiteX5" fmla="*/ 1404518 w 1404608"/>
              <a:gd name="connsiteY5" fmla="*/ 1132371 h 2046771"/>
              <a:gd name="connsiteX6" fmla="*/ 1221638 w 1404608"/>
              <a:gd name="connsiteY6" fmla="*/ 744666 h 2046771"/>
              <a:gd name="connsiteX7" fmla="*/ 1177747 w 1404608"/>
              <a:gd name="connsiteY7" fmla="*/ 942176 h 2046771"/>
              <a:gd name="connsiteX8" fmla="*/ 980236 w 1404608"/>
              <a:gd name="connsiteY8" fmla="*/ 671514 h 2046771"/>
              <a:gd name="connsiteX9" fmla="*/ 921715 w 1404608"/>
              <a:gd name="connsiteY9" fmla="*/ 905600 h 2046771"/>
              <a:gd name="connsiteX10" fmla="*/ 738836 w 1404608"/>
              <a:gd name="connsiteY10" fmla="*/ 569101 h 2046771"/>
              <a:gd name="connsiteX11" fmla="*/ 709574 w 1404608"/>
              <a:gd name="connsiteY11" fmla="*/ 912915 h 2046771"/>
              <a:gd name="connsiteX12" fmla="*/ 526694 w 1404608"/>
              <a:gd name="connsiteY12" fmla="*/ 5831 h 2046771"/>
              <a:gd name="connsiteX13" fmla="*/ 468172 w 1404608"/>
              <a:gd name="connsiteY13" fmla="*/ 1315251 h 2046771"/>
              <a:gd name="connsiteX14" fmla="*/ 321868 w 1404608"/>
              <a:gd name="connsiteY14" fmla="*/ 1264045 h 2046771"/>
              <a:gd name="connsiteX15" fmla="*/ 0 w 1404608"/>
              <a:gd name="connsiteY15" fmla="*/ 1029958 h 2046771"/>
              <a:gd name="connsiteX0" fmla="*/ 0 w 1404608"/>
              <a:gd name="connsiteY0" fmla="*/ 1024127 h 2040940"/>
              <a:gd name="connsiteX1" fmla="*/ 124358 w 1404608"/>
              <a:gd name="connsiteY1" fmla="*/ 1353311 h 2040940"/>
              <a:gd name="connsiteX2" fmla="*/ 292608 w 1404608"/>
              <a:gd name="connsiteY2" fmla="*/ 1711756 h 2040940"/>
              <a:gd name="connsiteX3" fmla="*/ 687628 w 1404608"/>
              <a:gd name="connsiteY3" fmla="*/ 2040940 h 2040940"/>
              <a:gd name="connsiteX4" fmla="*/ 1294790 w 1404608"/>
              <a:gd name="connsiteY4" fmla="*/ 2026310 h 2040940"/>
              <a:gd name="connsiteX5" fmla="*/ 1404518 w 1404608"/>
              <a:gd name="connsiteY5" fmla="*/ 1126540 h 2040940"/>
              <a:gd name="connsiteX6" fmla="*/ 1221638 w 1404608"/>
              <a:gd name="connsiteY6" fmla="*/ 738835 h 2040940"/>
              <a:gd name="connsiteX7" fmla="*/ 1177747 w 1404608"/>
              <a:gd name="connsiteY7" fmla="*/ 936345 h 2040940"/>
              <a:gd name="connsiteX8" fmla="*/ 980236 w 1404608"/>
              <a:gd name="connsiteY8" fmla="*/ 665683 h 2040940"/>
              <a:gd name="connsiteX9" fmla="*/ 921715 w 1404608"/>
              <a:gd name="connsiteY9" fmla="*/ 899769 h 2040940"/>
              <a:gd name="connsiteX10" fmla="*/ 738836 w 1404608"/>
              <a:gd name="connsiteY10" fmla="*/ 563270 h 2040940"/>
              <a:gd name="connsiteX11" fmla="*/ 709574 w 1404608"/>
              <a:gd name="connsiteY11" fmla="*/ 907084 h 2040940"/>
              <a:gd name="connsiteX12" fmla="*/ 526694 w 1404608"/>
              <a:gd name="connsiteY12" fmla="*/ 0 h 2040940"/>
              <a:gd name="connsiteX13" fmla="*/ 468172 w 1404608"/>
              <a:gd name="connsiteY13" fmla="*/ 1309420 h 2040940"/>
              <a:gd name="connsiteX14" fmla="*/ 321868 w 1404608"/>
              <a:gd name="connsiteY14" fmla="*/ 1258214 h 2040940"/>
              <a:gd name="connsiteX15" fmla="*/ 0 w 1404608"/>
              <a:gd name="connsiteY15" fmla="*/ 1024127 h 2040940"/>
              <a:gd name="connsiteX0" fmla="*/ 0 w 1404608"/>
              <a:gd name="connsiteY0" fmla="*/ 1024614 h 2041427"/>
              <a:gd name="connsiteX1" fmla="*/ 124358 w 1404608"/>
              <a:gd name="connsiteY1" fmla="*/ 1353798 h 2041427"/>
              <a:gd name="connsiteX2" fmla="*/ 292608 w 1404608"/>
              <a:gd name="connsiteY2" fmla="*/ 1712243 h 2041427"/>
              <a:gd name="connsiteX3" fmla="*/ 687628 w 1404608"/>
              <a:gd name="connsiteY3" fmla="*/ 2041427 h 2041427"/>
              <a:gd name="connsiteX4" fmla="*/ 1294790 w 1404608"/>
              <a:gd name="connsiteY4" fmla="*/ 2026797 h 2041427"/>
              <a:gd name="connsiteX5" fmla="*/ 1404518 w 1404608"/>
              <a:gd name="connsiteY5" fmla="*/ 1127027 h 2041427"/>
              <a:gd name="connsiteX6" fmla="*/ 1221638 w 1404608"/>
              <a:gd name="connsiteY6" fmla="*/ 739322 h 2041427"/>
              <a:gd name="connsiteX7" fmla="*/ 1177747 w 1404608"/>
              <a:gd name="connsiteY7" fmla="*/ 936832 h 2041427"/>
              <a:gd name="connsiteX8" fmla="*/ 980236 w 1404608"/>
              <a:gd name="connsiteY8" fmla="*/ 666170 h 2041427"/>
              <a:gd name="connsiteX9" fmla="*/ 921715 w 1404608"/>
              <a:gd name="connsiteY9" fmla="*/ 900256 h 2041427"/>
              <a:gd name="connsiteX10" fmla="*/ 738836 w 1404608"/>
              <a:gd name="connsiteY10" fmla="*/ 563757 h 2041427"/>
              <a:gd name="connsiteX11" fmla="*/ 709574 w 1404608"/>
              <a:gd name="connsiteY11" fmla="*/ 907571 h 2041427"/>
              <a:gd name="connsiteX12" fmla="*/ 526694 w 1404608"/>
              <a:gd name="connsiteY12" fmla="*/ 487 h 2041427"/>
              <a:gd name="connsiteX13" fmla="*/ 468172 w 1404608"/>
              <a:gd name="connsiteY13" fmla="*/ 1309907 h 2041427"/>
              <a:gd name="connsiteX14" fmla="*/ 321868 w 1404608"/>
              <a:gd name="connsiteY14" fmla="*/ 1258701 h 2041427"/>
              <a:gd name="connsiteX15" fmla="*/ 0 w 1404608"/>
              <a:gd name="connsiteY15" fmla="*/ 1024614 h 2041427"/>
              <a:gd name="connsiteX0" fmla="*/ 0 w 1404608"/>
              <a:gd name="connsiteY0" fmla="*/ 1024614 h 2041427"/>
              <a:gd name="connsiteX1" fmla="*/ 124358 w 1404608"/>
              <a:gd name="connsiteY1" fmla="*/ 1353798 h 2041427"/>
              <a:gd name="connsiteX2" fmla="*/ 292608 w 1404608"/>
              <a:gd name="connsiteY2" fmla="*/ 1712243 h 2041427"/>
              <a:gd name="connsiteX3" fmla="*/ 687628 w 1404608"/>
              <a:gd name="connsiteY3" fmla="*/ 2041427 h 2041427"/>
              <a:gd name="connsiteX4" fmla="*/ 1294790 w 1404608"/>
              <a:gd name="connsiteY4" fmla="*/ 2026797 h 2041427"/>
              <a:gd name="connsiteX5" fmla="*/ 1404518 w 1404608"/>
              <a:gd name="connsiteY5" fmla="*/ 1127027 h 2041427"/>
              <a:gd name="connsiteX6" fmla="*/ 1221638 w 1404608"/>
              <a:gd name="connsiteY6" fmla="*/ 739322 h 2041427"/>
              <a:gd name="connsiteX7" fmla="*/ 1177747 w 1404608"/>
              <a:gd name="connsiteY7" fmla="*/ 936832 h 2041427"/>
              <a:gd name="connsiteX8" fmla="*/ 980236 w 1404608"/>
              <a:gd name="connsiteY8" fmla="*/ 666170 h 2041427"/>
              <a:gd name="connsiteX9" fmla="*/ 921715 w 1404608"/>
              <a:gd name="connsiteY9" fmla="*/ 900256 h 2041427"/>
              <a:gd name="connsiteX10" fmla="*/ 738836 w 1404608"/>
              <a:gd name="connsiteY10" fmla="*/ 563757 h 2041427"/>
              <a:gd name="connsiteX11" fmla="*/ 709574 w 1404608"/>
              <a:gd name="connsiteY11" fmla="*/ 907571 h 2041427"/>
              <a:gd name="connsiteX12" fmla="*/ 526694 w 1404608"/>
              <a:gd name="connsiteY12" fmla="*/ 487 h 2041427"/>
              <a:gd name="connsiteX13" fmla="*/ 468172 w 1404608"/>
              <a:gd name="connsiteY13" fmla="*/ 1309907 h 2041427"/>
              <a:gd name="connsiteX14" fmla="*/ 321868 w 1404608"/>
              <a:gd name="connsiteY14" fmla="*/ 1258701 h 2041427"/>
              <a:gd name="connsiteX15" fmla="*/ 0 w 1404608"/>
              <a:gd name="connsiteY15" fmla="*/ 1024614 h 2041427"/>
              <a:gd name="connsiteX0" fmla="*/ 0 w 1404608"/>
              <a:gd name="connsiteY0" fmla="*/ 1024370 h 2041183"/>
              <a:gd name="connsiteX1" fmla="*/ 124358 w 1404608"/>
              <a:gd name="connsiteY1" fmla="*/ 1353554 h 2041183"/>
              <a:gd name="connsiteX2" fmla="*/ 292608 w 1404608"/>
              <a:gd name="connsiteY2" fmla="*/ 1711999 h 2041183"/>
              <a:gd name="connsiteX3" fmla="*/ 687628 w 1404608"/>
              <a:gd name="connsiteY3" fmla="*/ 2041183 h 2041183"/>
              <a:gd name="connsiteX4" fmla="*/ 1294790 w 1404608"/>
              <a:gd name="connsiteY4" fmla="*/ 2026553 h 2041183"/>
              <a:gd name="connsiteX5" fmla="*/ 1404518 w 1404608"/>
              <a:gd name="connsiteY5" fmla="*/ 1126783 h 2041183"/>
              <a:gd name="connsiteX6" fmla="*/ 1221638 w 1404608"/>
              <a:gd name="connsiteY6" fmla="*/ 739078 h 2041183"/>
              <a:gd name="connsiteX7" fmla="*/ 1177747 w 1404608"/>
              <a:gd name="connsiteY7" fmla="*/ 936588 h 2041183"/>
              <a:gd name="connsiteX8" fmla="*/ 980236 w 1404608"/>
              <a:gd name="connsiteY8" fmla="*/ 665926 h 2041183"/>
              <a:gd name="connsiteX9" fmla="*/ 921715 w 1404608"/>
              <a:gd name="connsiteY9" fmla="*/ 900012 h 2041183"/>
              <a:gd name="connsiteX10" fmla="*/ 738836 w 1404608"/>
              <a:gd name="connsiteY10" fmla="*/ 563513 h 2041183"/>
              <a:gd name="connsiteX11" fmla="*/ 709574 w 1404608"/>
              <a:gd name="connsiteY11" fmla="*/ 907327 h 2041183"/>
              <a:gd name="connsiteX12" fmla="*/ 526694 w 1404608"/>
              <a:gd name="connsiteY12" fmla="*/ 243 h 2041183"/>
              <a:gd name="connsiteX13" fmla="*/ 468172 w 1404608"/>
              <a:gd name="connsiteY13" fmla="*/ 1309663 h 2041183"/>
              <a:gd name="connsiteX14" fmla="*/ 321868 w 1404608"/>
              <a:gd name="connsiteY14" fmla="*/ 1258457 h 2041183"/>
              <a:gd name="connsiteX15" fmla="*/ 0 w 1404608"/>
              <a:gd name="connsiteY15" fmla="*/ 1024370 h 2041183"/>
              <a:gd name="connsiteX0" fmla="*/ 0 w 1404608"/>
              <a:gd name="connsiteY0" fmla="*/ 1024383 h 2041196"/>
              <a:gd name="connsiteX1" fmla="*/ 124358 w 1404608"/>
              <a:gd name="connsiteY1" fmla="*/ 1353567 h 2041196"/>
              <a:gd name="connsiteX2" fmla="*/ 292608 w 1404608"/>
              <a:gd name="connsiteY2" fmla="*/ 1712012 h 2041196"/>
              <a:gd name="connsiteX3" fmla="*/ 687628 w 1404608"/>
              <a:gd name="connsiteY3" fmla="*/ 2041196 h 2041196"/>
              <a:gd name="connsiteX4" fmla="*/ 1294790 w 1404608"/>
              <a:gd name="connsiteY4" fmla="*/ 2026566 h 2041196"/>
              <a:gd name="connsiteX5" fmla="*/ 1404518 w 1404608"/>
              <a:gd name="connsiteY5" fmla="*/ 1126796 h 2041196"/>
              <a:gd name="connsiteX6" fmla="*/ 1221638 w 1404608"/>
              <a:gd name="connsiteY6" fmla="*/ 739091 h 2041196"/>
              <a:gd name="connsiteX7" fmla="*/ 1177747 w 1404608"/>
              <a:gd name="connsiteY7" fmla="*/ 936601 h 2041196"/>
              <a:gd name="connsiteX8" fmla="*/ 980236 w 1404608"/>
              <a:gd name="connsiteY8" fmla="*/ 665939 h 2041196"/>
              <a:gd name="connsiteX9" fmla="*/ 921715 w 1404608"/>
              <a:gd name="connsiteY9" fmla="*/ 900025 h 2041196"/>
              <a:gd name="connsiteX10" fmla="*/ 738836 w 1404608"/>
              <a:gd name="connsiteY10" fmla="*/ 563526 h 2041196"/>
              <a:gd name="connsiteX11" fmla="*/ 709574 w 1404608"/>
              <a:gd name="connsiteY11" fmla="*/ 907340 h 2041196"/>
              <a:gd name="connsiteX12" fmla="*/ 526694 w 1404608"/>
              <a:gd name="connsiteY12" fmla="*/ 256 h 2041196"/>
              <a:gd name="connsiteX13" fmla="*/ 453541 w 1404608"/>
              <a:gd name="connsiteY13" fmla="*/ 1258469 h 2041196"/>
              <a:gd name="connsiteX14" fmla="*/ 321868 w 1404608"/>
              <a:gd name="connsiteY14" fmla="*/ 1258470 h 2041196"/>
              <a:gd name="connsiteX15" fmla="*/ 0 w 1404608"/>
              <a:gd name="connsiteY15" fmla="*/ 1024383 h 2041196"/>
              <a:gd name="connsiteX0" fmla="*/ 0 w 1404608"/>
              <a:gd name="connsiteY0" fmla="*/ 1024383 h 2041196"/>
              <a:gd name="connsiteX1" fmla="*/ 124358 w 1404608"/>
              <a:gd name="connsiteY1" fmla="*/ 1353567 h 2041196"/>
              <a:gd name="connsiteX2" fmla="*/ 292608 w 1404608"/>
              <a:gd name="connsiteY2" fmla="*/ 1712012 h 2041196"/>
              <a:gd name="connsiteX3" fmla="*/ 687628 w 1404608"/>
              <a:gd name="connsiteY3" fmla="*/ 2041196 h 2041196"/>
              <a:gd name="connsiteX4" fmla="*/ 1294790 w 1404608"/>
              <a:gd name="connsiteY4" fmla="*/ 2026566 h 2041196"/>
              <a:gd name="connsiteX5" fmla="*/ 1404518 w 1404608"/>
              <a:gd name="connsiteY5" fmla="*/ 1126796 h 2041196"/>
              <a:gd name="connsiteX6" fmla="*/ 1221638 w 1404608"/>
              <a:gd name="connsiteY6" fmla="*/ 739091 h 2041196"/>
              <a:gd name="connsiteX7" fmla="*/ 1177747 w 1404608"/>
              <a:gd name="connsiteY7" fmla="*/ 936601 h 2041196"/>
              <a:gd name="connsiteX8" fmla="*/ 980236 w 1404608"/>
              <a:gd name="connsiteY8" fmla="*/ 665939 h 2041196"/>
              <a:gd name="connsiteX9" fmla="*/ 921715 w 1404608"/>
              <a:gd name="connsiteY9" fmla="*/ 900025 h 2041196"/>
              <a:gd name="connsiteX10" fmla="*/ 738836 w 1404608"/>
              <a:gd name="connsiteY10" fmla="*/ 563526 h 2041196"/>
              <a:gd name="connsiteX11" fmla="*/ 709574 w 1404608"/>
              <a:gd name="connsiteY11" fmla="*/ 907340 h 2041196"/>
              <a:gd name="connsiteX12" fmla="*/ 526694 w 1404608"/>
              <a:gd name="connsiteY12" fmla="*/ 256 h 2041196"/>
              <a:gd name="connsiteX13" fmla="*/ 453541 w 1404608"/>
              <a:gd name="connsiteY13" fmla="*/ 1258469 h 2041196"/>
              <a:gd name="connsiteX14" fmla="*/ 321868 w 1404608"/>
              <a:gd name="connsiteY14" fmla="*/ 1258470 h 2041196"/>
              <a:gd name="connsiteX15" fmla="*/ 0 w 1404608"/>
              <a:gd name="connsiteY15" fmla="*/ 1024383 h 2041196"/>
              <a:gd name="connsiteX0" fmla="*/ 0 w 1404608"/>
              <a:gd name="connsiteY0" fmla="*/ 1024369 h 2041182"/>
              <a:gd name="connsiteX1" fmla="*/ 124358 w 1404608"/>
              <a:gd name="connsiteY1" fmla="*/ 1353553 h 2041182"/>
              <a:gd name="connsiteX2" fmla="*/ 292608 w 1404608"/>
              <a:gd name="connsiteY2" fmla="*/ 1711998 h 2041182"/>
              <a:gd name="connsiteX3" fmla="*/ 687628 w 1404608"/>
              <a:gd name="connsiteY3" fmla="*/ 2041182 h 2041182"/>
              <a:gd name="connsiteX4" fmla="*/ 1294790 w 1404608"/>
              <a:gd name="connsiteY4" fmla="*/ 2026552 h 2041182"/>
              <a:gd name="connsiteX5" fmla="*/ 1404518 w 1404608"/>
              <a:gd name="connsiteY5" fmla="*/ 1126782 h 2041182"/>
              <a:gd name="connsiteX6" fmla="*/ 1221638 w 1404608"/>
              <a:gd name="connsiteY6" fmla="*/ 739077 h 2041182"/>
              <a:gd name="connsiteX7" fmla="*/ 1177747 w 1404608"/>
              <a:gd name="connsiteY7" fmla="*/ 936587 h 2041182"/>
              <a:gd name="connsiteX8" fmla="*/ 980236 w 1404608"/>
              <a:gd name="connsiteY8" fmla="*/ 665925 h 2041182"/>
              <a:gd name="connsiteX9" fmla="*/ 921715 w 1404608"/>
              <a:gd name="connsiteY9" fmla="*/ 900011 h 2041182"/>
              <a:gd name="connsiteX10" fmla="*/ 738836 w 1404608"/>
              <a:gd name="connsiteY10" fmla="*/ 563512 h 2041182"/>
              <a:gd name="connsiteX11" fmla="*/ 709574 w 1404608"/>
              <a:gd name="connsiteY11" fmla="*/ 907326 h 2041182"/>
              <a:gd name="connsiteX12" fmla="*/ 526694 w 1404608"/>
              <a:gd name="connsiteY12" fmla="*/ 242 h 2041182"/>
              <a:gd name="connsiteX13" fmla="*/ 456712 w 1404608"/>
              <a:gd name="connsiteY13" fmla="*/ 1312361 h 2041182"/>
              <a:gd name="connsiteX14" fmla="*/ 321868 w 1404608"/>
              <a:gd name="connsiteY14" fmla="*/ 1258456 h 2041182"/>
              <a:gd name="connsiteX15" fmla="*/ 0 w 1404608"/>
              <a:gd name="connsiteY15" fmla="*/ 1024369 h 2041182"/>
              <a:gd name="connsiteX0" fmla="*/ 0 w 1404608"/>
              <a:gd name="connsiteY0" fmla="*/ 1024369 h 2041182"/>
              <a:gd name="connsiteX1" fmla="*/ 124358 w 1404608"/>
              <a:gd name="connsiteY1" fmla="*/ 1353553 h 2041182"/>
              <a:gd name="connsiteX2" fmla="*/ 292608 w 1404608"/>
              <a:gd name="connsiteY2" fmla="*/ 1711998 h 2041182"/>
              <a:gd name="connsiteX3" fmla="*/ 687628 w 1404608"/>
              <a:gd name="connsiteY3" fmla="*/ 2041182 h 2041182"/>
              <a:gd name="connsiteX4" fmla="*/ 1294790 w 1404608"/>
              <a:gd name="connsiteY4" fmla="*/ 2026552 h 2041182"/>
              <a:gd name="connsiteX5" fmla="*/ 1404518 w 1404608"/>
              <a:gd name="connsiteY5" fmla="*/ 1126782 h 2041182"/>
              <a:gd name="connsiteX6" fmla="*/ 1221638 w 1404608"/>
              <a:gd name="connsiteY6" fmla="*/ 739077 h 2041182"/>
              <a:gd name="connsiteX7" fmla="*/ 1177747 w 1404608"/>
              <a:gd name="connsiteY7" fmla="*/ 936587 h 2041182"/>
              <a:gd name="connsiteX8" fmla="*/ 980236 w 1404608"/>
              <a:gd name="connsiteY8" fmla="*/ 665925 h 2041182"/>
              <a:gd name="connsiteX9" fmla="*/ 921715 w 1404608"/>
              <a:gd name="connsiteY9" fmla="*/ 900011 h 2041182"/>
              <a:gd name="connsiteX10" fmla="*/ 738836 w 1404608"/>
              <a:gd name="connsiteY10" fmla="*/ 563512 h 2041182"/>
              <a:gd name="connsiteX11" fmla="*/ 709574 w 1404608"/>
              <a:gd name="connsiteY11" fmla="*/ 907326 h 2041182"/>
              <a:gd name="connsiteX12" fmla="*/ 526694 w 1404608"/>
              <a:gd name="connsiteY12" fmla="*/ 242 h 2041182"/>
              <a:gd name="connsiteX13" fmla="*/ 456712 w 1404608"/>
              <a:gd name="connsiteY13" fmla="*/ 1312361 h 2041182"/>
              <a:gd name="connsiteX14" fmla="*/ 321868 w 1404608"/>
              <a:gd name="connsiteY14" fmla="*/ 1258456 h 2041182"/>
              <a:gd name="connsiteX15" fmla="*/ 0 w 1404608"/>
              <a:gd name="connsiteY15" fmla="*/ 1024369 h 2041182"/>
              <a:gd name="connsiteX0" fmla="*/ 0 w 1404608"/>
              <a:gd name="connsiteY0" fmla="*/ 1024369 h 2041182"/>
              <a:gd name="connsiteX1" fmla="*/ 124358 w 1404608"/>
              <a:gd name="connsiteY1" fmla="*/ 1353553 h 2041182"/>
              <a:gd name="connsiteX2" fmla="*/ 292608 w 1404608"/>
              <a:gd name="connsiteY2" fmla="*/ 1711998 h 2041182"/>
              <a:gd name="connsiteX3" fmla="*/ 687628 w 1404608"/>
              <a:gd name="connsiteY3" fmla="*/ 2041182 h 2041182"/>
              <a:gd name="connsiteX4" fmla="*/ 1294790 w 1404608"/>
              <a:gd name="connsiteY4" fmla="*/ 2026552 h 2041182"/>
              <a:gd name="connsiteX5" fmla="*/ 1404518 w 1404608"/>
              <a:gd name="connsiteY5" fmla="*/ 1126782 h 2041182"/>
              <a:gd name="connsiteX6" fmla="*/ 1221638 w 1404608"/>
              <a:gd name="connsiteY6" fmla="*/ 739077 h 2041182"/>
              <a:gd name="connsiteX7" fmla="*/ 1177747 w 1404608"/>
              <a:gd name="connsiteY7" fmla="*/ 936587 h 2041182"/>
              <a:gd name="connsiteX8" fmla="*/ 980236 w 1404608"/>
              <a:gd name="connsiteY8" fmla="*/ 665925 h 2041182"/>
              <a:gd name="connsiteX9" fmla="*/ 921715 w 1404608"/>
              <a:gd name="connsiteY9" fmla="*/ 900011 h 2041182"/>
              <a:gd name="connsiteX10" fmla="*/ 738836 w 1404608"/>
              <a:gd name="connsiteY10" fmla="*/ 563512 h 2041182"/>
              <a:gd name="connsiteX11" fmla="*/ 709574 w 1404608"/>
              <a:gd name="connsiteY11" fmla="*/ 907326 h 2041182"/>
              <a:gd name="connsiteX12" fmla="*/ 526694 w 1404608"/>
              <a:gd name="connsiteY12" fmla="*/ 242 h 2041182"/>
              <a:gd name="connsiteX13" fmla="*/ 456712 w 1404608"/>
              <a:gd name="connsiteY13" fmla="*/ 1312361 h 2041182"/>
              <a:gd name="connsiteX14" fmla="*/ 321868 w 1404608"/>
              <a:gd name="connsiteY14" fmla="*/ 1258456 h 2041182"/>
              <a:gd name="connsiteX15" fmla="*/ 0 w 1404608"/>
              <a:gd name="connsiteY15" fmla="*/ 1024369 h 2041182"/>
              <a:gd name="connsiteX0" fmla="*/ 0 w 1420463"/>
              <a:gd name="connsiteY0" fmla="*/ 957779 h 2041182"/>
              <a:gd name="connsiteX1" fmla="*/ 140213 w 1420463"/>
              <a:gd name="connsiteY1" fmla="*/ 1353553 h 2041182"/>
              <a:gd name="connsiteX2" fmla="*/ 308463 w 1420463"/>
              <a:gd name="connsiteY2" fmla="*/ 1711998 h 2041182"/>
              <a:gd name="connsiteX3" fmla="*/ 703483 w 1420463"/>
              <a:gd name="connsiteY3" fmla="*/ 2041182 h 2041182"/>
              <a:gd name="connsiteX4" fmla="*/ 1310645 w 1420463"/>
              <a:gd name="connsiteY4" fmla="*/ 2026552 h 2041182"/>
              <a:gd name="connsiteX5" fmla="*/ 1420373 w 1420463"/>
              <a:gd name="connsiteY5" fmla="*/ 1126782 h 2041182"/>
              <a:gd name="connsiteX6" fmla="*/ 1237493 w 1420463"/>
              <a:gd name="connsiteY6" fmla="*/ 739077 h 2041182"/>
              <a:gd name="connsiteX7" fmla="*/ 1193602 w 1420463"/>
              <a:gd name="connsiteY7" fmla="*/ 936587 h 2041182"/>
              <a:gd name="connsiteX8" fmla="*/ 996091 w 1420463"/>
              <a:gd name="connsiteY8" fmla="*/ 665925 h 2041182"/>
              <a:gd name="connsiteX9" fmla="*/ 937570 w 1420463"/>
              <a:gd name="connsiteY9" fmla="*/ 900011 h 2041182"/>
              <a:gd name="connsiteX10" fmla="*/ 754691 w 1420463"/>
              <a:gd name="connsiteY10" fmla="*/ 563512 h 2041182"/>
              <a:gd name="connsiteX11" fmla="*/ 725429 w 1420463"/>
              <a:gd name="connsiteY11" fmla="*/ 907326 h 2041182"/>
              <a:gd name="connsiteX12" fmla="*/ 542549 w 1420463"/>
              <a:gd name="connsiteY12" fmla="*/ 242 h 2041182"/>
              <a:gd name="connsiteX13" fmla="*/ 472567 w 1420463"/>
              <a:gd name="connsiteY13" fmla="*/ 1312361 h 2041182"/>
              <a:gd name="connsiteX14" fmla="*/ 337723 w 1420463"/>
              <a:gd name="connsiteY14" fmla="*/ 1258456 h 2041182"/>
              <a:gd name="connsiteX15" fmla="*/ 0 w 1420463"/>
              <a:gd name="connsiteY15" fmla="*/ 957779 h 2041182"/>
              <a:gd name="connsiteX0" fmla="*/ 0 w 1420463"/>
              <a:gd name="connsiteY0" fmla="*/ 957779 h 2041182"/>
              <a:gd name="connsiteX1" fmla="*/ 140213 w 1420463"/>
              <a:gd name="connsiteY1" fmla="*/ 1353553 h 2041182"/>
              <a:gd name="connsiteX2" fmla="*/ 308463 w 1420463"/>
              <a:gd name="connsiteY2" fmla="*/ 1711998 h 2041182"/>
              <a:gd name="connsiteX3" fmla="*/ 703483 w 1420463"/>
              <a:gd name="connsiteY3" fmla="*/ 2041182 h 2041182"/>
              <a:gd name="connsiteX4" fmla="*/ 1310645 w 1420463"/>
              <a:gd name="connsiteY4" fmla="*/ 2026552 h 2041182"/>
              <a:gd name="connsiteX5" fmla="*/ 1420373 w 1420463"/>
              <a:gd name="connsiteY5" fmla="*/ 1126782 h 2041182"/>
              <a:gd name="connsiteX6" fmla="*/ 1237493 w 1420463"/>
              <a:gd name="connsiteY6" fmla="*/ 739077 h 2041182"/>
              <a:gd name="connsiteX7" fmla="*/ 1193602 w 1420463"/>
              <a:gd name="connsiteY7" fmla="*/ 936587 h 2041182"/>
              <a:gd name="connsiteX8" fmla="*/ 996091 w 1420463"/>
              <a:gd name="connsiteY8" fmla="*/ 665925 h 2041182"/>
              <a:gd name="connsiteX9" fmla="*/ 937570 w 1420463"/>
              <a:gd name="connsiteY9" fmla="*/ 900011 h 2041182"/>
              <a:gd name="connsiteX10" fmla="*/ 754691 w 1420463"/>
              <a:gd name="connsiteY10" fmla="*/ 563512 h 2041182"/>
              <a:gd name="connsiteX11" fmla="*/ 725429 w 1420463"/>
              <a:gd name="connsiteY11" fmla="*/ 907326 h 2041182"/>
              <a:gd name="connsiteX12" fmla="*/ 542549 w 1420463"/>
              <a:gd name="connsiteY12" fmla="*/ 242 h 2041182"/>
              <a:gd name="connsiteX13" fmla="*/ 472567 w 1420463"/>
              <a:gd name="connsiteY13" fmla="*/ 1312361 h 2041182"/>
              <a:gd name="connsiteX14" fmla="*/ 337723 w 1420463"/>
              <a:gd name="connsiteY14" fmla="*/ 1258456 h 2041182"/>
              <a:gd name="connsiteX15" fmla="*/ 0 w 1420463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238212 w 1421182"/>
              <a:gd name="connsiteY6" fmla="*/ 739077 h 2041182"/>
              <a:gd name="connsiteX7" fmla="*/ 1194321 w 1421182"/>
              <a:gd name="connsiteY7" fmla="*/ 936587 h 2041182"/>
              <a:gd name="connsiteX8" fmla="*/ 996810 w 1421182"/>
              <a:gd name="connsiteY8" fmla="*/ 665925 h 2041182"/>
              <a:gd name="connsiteX9" fmla="*/ 938289 w 1421182"/>
              <a:gd name="connsiteY9" fmla="*/ 900011 h 2041182"/>
              <a:gd name="connsiteX10" fmla="*/ 755410 w 1421182"/>
              <a:gd name="connsiteY10" fmla="*/ 563512 h 2041182"/>
              <a:gd name="connsiteX11" fmla="*/ 726148 w 1421182"/>
              <a:gd name="connsiteY11" fmla="*/ 907326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238212 w 1421182"/>
              <a:gd name="connsiteY6" fmla="*/ 739077 h 2041182"/>
              <a:gd name="connsiteX7" fmla="*/ 1194321 w 1421182"/>
              <a:gd name="connsiteY7" fmla="*/ 936587 h 2041182"/>
              <a:gd name="connsiteX8" fmla="*/ 996810 w 1421182"/>
              <a:gd name="connsiteY8" fmla="*/ 665925 h 2041182"/>
              <a:gd name="connsiteX9" fmla="*/ 938289 w 1421182"/>
              <a:gd name="connsiteY9" fmla="*/ 900011 h 2041182"/>
              <a:gd name="connsiteX10" fmla="*/ 736384 w 1421182"/>
              <a:gd name="connsiteY10" fmla="*/ 563512 h 2041182"/>
              <a:gd name="connsiteX11" fmla="*/ 726148 w 1421182"/>
              <a:gd name="connsiteY11" fmla="*/ 907326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238212 w 1421182"/>
              <a:gd name="connsiteY6" fmla="*/ 739077 h 2041182"/>
              <a:gd name="connsiteX7" fmla="*/ 1194321 w 1421182"/>
              <a:gd name="connsiteY7" fmla="*/ 936587 h 2041182"/>
              <a:gd name="connsiteX8" fmla="*/ 996810 w 1421182"/>
              <a:gd name="connsiteY8" fmla="*/ 665925 h 2041182"/>
              <a:gd name="connsiteX9" fmla="*/ 938289 w 1421182"/>
              <a:gd name="connsiteY9" fmla="*/ 900011 h 2041182"/>
              <a:gd name="connsiteX10" fmla="*/ 711016 w 1421182"/>
              <a:gd name="connsiteY10" fmla="*/ 569854 h 2041182"/>
              <a:gd name="connsiteX11" fmla="*/ 726148 w 1421182"/>
              <a:gd name="connsiteY11" fmla="*/ 907326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238212 w 1421182"/>
              <a:gd name="connsiteY6" fmla="*/ 739077 h 2041182"/>
              <a:gd name="connsiteX7" fmla="*/ 1194321 w 1421182"/>
              <a:gd name="connsiteY7" fmla="*/ 936587 h 2041182"/>
              <a:gd name="connsiteX8" fmla="*/ 996810 w 1421182"/>
              <a:gd name="connsiteY8" fmla="*/ 665925 h 2041182"/>
              <a:gd name="connsiteX9" fmla="*/ 938289 w 1421182"/>
              <a:gd name="connsiteY9" fmla="*/ 900011 h 2041182"/>
              <a:gd name="connsiteX10" fmla="*/ 711016 w 1421182"/>
              <a:gd name="connsiteY10" fmla="*/ 569854 h 2041182"/>
              <a:gd name="connsiteX11" fmla="*/ 726148 w 1421182"/>
              <a:gd name="connsiteY11" fmla="*/ 907326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238212 w 1421182"/>
              <a:gd name="connsiteY6" fmla="*/ 739077 h 2041182"/>
              <a:gd name="connsiteX7" fmla="*/ 1194321 w 1421182"/>
              <a:gd name="connsiteY7" fmla="*/ 936587 h 2041182"/>
              <a:gd name="connsiteX8" fmla="*/ 996810 w 1421182"/>
              <a:gd name="connsiteY8" fmla="*/ 665925 h 2041182"/>
              <a:gd name="connsiteX9" fmla="*/ 938289 w 1421182"/>
              <a:gd name="connsiteY9" fmla="*/ 900011 h 2041182"/>
              <a:gd name="connsiteX10" fmla="*/ 711016 w 1421182"/>
              <a:gd name="connsiteY10" fmla="*/ 569854 h 2041182"/>
              <a:gd name="connsiteX11" fmla="*/ 726148 w 1421182"/>
              <a:gd name="connsiteY11" fmla="*/ 907326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238212 w 1421182"/>
              <a:gd name="connsiteY6" fmla="*/ 739077 h 2041182"/>
              <a:gd name="connsiteX7" fmla="*/ 1194321 w 1421182"/>
              <a:gd name="connsiteY7" fmla="*/ 936587 h 2041182"/>
              <a:gd name="connsiteX8" fmla="*/ 996810 w 1421182"/>
              <a:gd name="connsiteY8" fmla="*/ 665925 h 2041182"/>
              <a:gd name="connsiteX9" fmla="*/ 938289 w 1421182"/>
              <a:gd name="connsiteY9" fmla="*/ 900011 h 2041182"/>
              <a:gd name="connsiteX10" fmla="*/ 711016 w 1421182"/>
              <a:gd name="connsiteY10" fmla="*/ 569854 h 2041182"/>
              <a:gd name="connsiteX11" fmla="*/ 726148 w 1421182"/>
              <a:gd name="connsiteY11" fmla="*/ 907326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238212 w 1421182"/>
              <a:gd name="connsiteY6" fmla="*/ 739077 h 2041182"/>
              <a:gd name="connsiteX7" fmla="*/ 1194321 w 1421182"/>
              <a:gd name="connsiteY7" fmla="*/ 936587 h 2041182"/>
              <a:gd name="connsiteX8" fmla="*/ 996810 w 1421182"/>
              <a:gd name="connsiteY8" fmla="*/ 665925 h 2041182"/>
              <a:gd name="connsiteX9" fmla="*/ 947802 w 1421182"/>
              <a:gd name="connsiteY9" fmla="*/ 906353 h 2041182"/>
              <a:gd name="connsiteX10" fmla="*/ 711016 w 1421182"/>
              <a:gd name="connsiteY10" fmla="*/ 569854 h 2041182"/>
              <a:gd name="connsiteX11" fmla="*/ 726148 w 1421182"/>
              <a:gd name="connsiteY11" fmla="*/ 907326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238212 w 1421182"/>
              <a:gd name="connsiteY6" fmla="*/ 739077 h 2041182"/>
              <a:gd name="connsiteX7" fmla="*/ 1194321 w 1421182"/>
              <a:gd name="connsiteY7" fmla="*/ 936587 h 2041182"/>
              <a:gd name="connsiteX8" fmla="*/ 996810 w 1421182"/>
              <a:gd name="connsiteY8" fmla="*/ 665925 h 2041182"/>
              <a:gd name="connsiteX9" fmla="*/ 947802 w 1421182"/>
              <a:gd name="connsiteY9" fmla="*/ 906353 h 2041182"/>
              <a:gd name="connsiteX10" fmla="*/ 711016 w 1421182"/>
              <a:gd name="connsiteY10" fmla="*/ 569854 h 2041182"/>
              <a:gd name="connsiteX11" fmla="*/ 726148 w 1421182"/>
              <a:gd name="connsiteY11" fmla="*/ 907326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238212 w 1421182"/>
              <a:gd name="connsiteY6" fmla="*/ 739077 h 2041182"/>
              <a:gd name="connsiteX7" fmla="*/ 1194321 w 1421182"/>
              <a:gd name="connsiteY7" fmla="*/ 936587 h 2041182"/>
              <a:gd name="connsiteX8" fmla="*/ 996810 w 1421182"/>
              <a:gd name="connsiteY8" fmla="*/ 665925 h 2041182"/>
              <a:gd name="connsiteX9" fmla="*/ 947802 w 1421182"/>
              <a:gd name="connsiteY9" fmla="*/ 906353 h 2041182"/>
              <a:gd name="connsiteX10" fmla="*/ 711016 w 1421182"/>
              <a:gd name="connsiteY10" fmla="*/ 569854 h 2041182"/>
              <a:gd name="connsiteX11" fmla="*/ 726148 w 1421182"/>
              <a:gd name="connsiteY11" fmla="*/ 907326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238212 w 1421182"/>
              <a:gd name="connsiteY6" fmla="*/ 739077 h 2041182"/>
              <a:gd name="connsiteX7" fmla="*/ 1194321 w 1421182"/>
              <a:gd name="connsiteY7" fmla="*/ 936587 h 2041182"/>
              <a:gd name="connsiteX8" fmla="*/ 996810 w 1421182"/>
              <a:gd name="connsiteY8" fmla="*/ 665925 h 2041182"/>
              <a:gd name="connsiteX9" fmla="*/ 947802 w 1421182"/>
              <a:gd name="connsiteY9" fmla="*/ 906353 h 2041182"/>
              <a:gd name="connsiteX10" fmla="*/ 711016 w 1421182"/>
              <a:gd name="connsiteY10" fmla="*/ 569854 h 2041182"/>
              <a:gd name="connsiteX11" fmla="*/ 726148 w 1421182"/>
              <a:gd name="connsiteY11" fmla="*/ 907326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238212 w 1421182"/>
              <a:gd name="connsiteY6" fmla="*/ 739077 h 2041182"/>
              <a:gd name="connsiteX7" fmla="*/ 1194321 w 1421182"/>
              <a:gd name="connsiteY7" fmla="*/ 936587 h 2041182"/>
              <a:gd name="connsiteX8" fmla="*/ 955588 w 1421182"/>
              <a:gd name="connsiteY8" fmla="*/ 659583 h 2041182"/>
              <a:gd name="connsiteX9" fmla="*/ 947802 w 1421182"/>
              <a:gd name="connsiteY9" fmla="*/ 906353 h 2041182"/>
              <a:gd name="connsiteX10" fmla="*/ 711016 w 1421182"/>
              <a:gd name="connsiteY10" fmla="*/ 569854 h 2041182"/>
              <a:gd name="connsiteX11" fmla="*/ 726148 w 1421182"/>
              <a:gd name="connsiteY11" fmla="*/ 907326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238212 w 1421182"/>
              <a:gd name="connsiteY6" fmla="*/ 739077 h 2041182"/>
              <a:gd name="connsiteX7" fmla="*/ 1178466 w 1421182"/>
              <a:gd name="connsiteY7" fmla="*/ 927074 h 2041182"/>
              <a:gd name="connsiteX8" fmla="*/ 955588 w 1421182"/>
              <a:gd name="connsiteY8" fmla="*/ 659583 h 2041182"/>
              <a:gd name="connsiteX9" fmla="*/ 947802 w 1421182"/>
              <a:gd name="connsiteY9" fmla="*/ 906353 h 2041182"/>
              <a:gd name="connsiteX10" fmla="*/ 711016 w 1421182"/>
              <a:gd name="connsiteY10" fmla="*/ 569854 h 2041182"/>
              <a:gd name="connsiteX11" fmla="*/ 726148 w 1421182"/>
              <a:gd name="connsiteY11" fmla="*/ 907326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238212 w 1421182"/>
              <a:gd name="connsiteY6" fmla="*/ 739077 h 2041182"/>
              <a:gd name="connsiteX7" fmla="*/ 1178466 w 1421182"/>
              <a:gd name="connsiteY7" fmla="*/ 927074 h 2041182"/>
              <a:gd name="connsiteX8" fmla="*/ 955588 w 1421182"/>
              <a:gd name="connsiteY8" fmla="*/ 659583 h 2041182"/>
              <a:gd name="connsiteX9" fmla="*/ 947802 w 1421182"/>
              <a:gd name="connsiteY9" fmla="*/ 906353 h 2041182"/>
              <a:gd name="connsiteX10" fmla="*/ 711016 w 1421182"/>
              <a:gd name="connsiteY10" fmla="*/ 569854 h 2041182"/>
              <a:gd name="connsiteX11" fmla="*/ 726148 w 1421182"/>
              <a:gd name="connsiteY11" fmla="*/ 907326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238212 w 1421182"/>
              <a:gd name="connsiteY6" fmla="*/ 739077 h 2041182"/>
              <a:gd name="connsiteX7" fmla="*/ 1178466 w 1421182"/>
              <a:gd name="connsiteY7" fmla="*/ 927074 h 2041182"/>
              <a:gd name="connsiteX8" fmla="*/ 955588 w 1421182"/>
              <a:gd name="connsiteY8" fmla="*/ 618361 h 2041182"/>
              <a:gd name="connsiteX9" fmla="*/ 947802 w 1421182"/>
              <a:gd name="connsiteY9" fmla="*/ 906353 h 2041182"/>
              <a:gd name="connsiteX10" fmla="*/ 711016 w 1421182"/>
              <a:gd name="connsiteY10" fmla="*/ 569854 h 2041182"/>
              <a:gd name="connsiteX11" fmla="*/ 726148 w 1421182"/>
              <a:gd name="connsiteY11" fmla="*/ 907326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238212 w 1421182"/>
              <a:gd name="connsiteY6" fmla="*/ 739077 h 2041182"/>
              <a:gd name="connsiteX7" fmla="*/ 1178466 w 1421182"/>
              <a:gd name="connsiteY7" fmla="*/ 927074 h 2041182"/>
              <a:gd name="connsiteX8" fmla="*/ 955588 w 1421182"/>
              <a:gd name="connsiteY8" fmla="*/ 618361 h 2041182"/>
              <a:gd name="connsiteX9" fmla="*/ 947802 w 1421182"/>
              <a:gd name="connsiteY9" fmla="*/ 906353 h 2041182"/>
              <a:gd name="connsiteX10" fmla="*/ 711016 w 1421182"/>
              <a:gd name="connsiteY10" fmla="*/ 569854 h 2041182"/>
              <a:gd name="connsiteX11" fmla="*/ 726148 w 1421182"/>
              <a:gd name="connsiteY11" fmla="*/ 907326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238212 w 1421182"/>
              <a:gd name="connsiteY6" fmla="*/ 739077 h 2041182"/>
              <a:gd name="connsiteX7" fmla="*/ 1178466 w 1421182"/>
              <a:gd name="connsiteY7" fmla="*/ 927074 h 2041182"/>
              <a:gd name="connsiteX8" fmla="*/ 955588 w 1421182"/>
              <a:gd name="connsiteY8" fmla="*/ 618361 h 2041182"/>
              <a:gd name="connsiteX9" fmla="*/ 947802 w 1421182"/>
              <a:gd name="connsiteY9" fmla="*/ 906353 h 2041182"/>
              <a:gd name="connsiteX10" fmla="*/ 711016 w 1421182"/>
              <a:gd name="connsiteY10" fmla="*/ 569854 h 2041182"/>
              <a:gd name="connsiteX11" fmla="*/ 726148 w 1421182"/>
              <a:gd name="connsiteY11" fmla="*/ 907326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187477 w 1421182"/>
              <a:gd name="connsiteY6" fmla="*/ 691513 h 2041182"/>
              <a:gd name="connsiteX7" fmla="*/ 1178466 w 1421182"/>
              <a:gd name="connsiteY7" fmla="*/ 927074 h 2041182"/>
              <a:gd name="connsiteX8" fmla="*/ 955588 w 1421182"/>
              <a:gd name="connsiteY8" fmla="*/ 618361 h 2041182"/>
              <a:gd name="connsiteX9" fmla="*/ 947802 w 1421182"/>
              <a:gd name="connsiteY9" fmla="*/ 906353 h 2041182"/>
              <a:gd name="connsiteX10" fmla="*/ 711016 w 1421182"/>
              <a:gd name="connsiteY10" fmla="*/ 569854 h 2041182"/>
              <a:gd name="connsiteX11" fmla="*/ 726148 w 1421182"/>
              <a:gd name="connsiteY11" fmla="*/ 907326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187477 w 1421182"/>
              <a:gd name="connsiteY6" fmla="*/ 691513 h 2041182"/>
              <a:gd name="connsiteX7" fmla="*/ 1178466 w 1421182"/>
              <a:gd name="connsiteY7" fmla="*/ 927074 h 2041182"/>
              <a:gd name="connsiteX8" fmla="*/ 955588 w 1421182"/>
              <a:gd name="connsiteY8" fmla="*/ 618361 h 2041182"/>
              <a:gd name="connsiteX9" fmla="*/ 947802 w 1421182"/>
              <a:gd name="connsiteY9" fmla="*/ 906353 h 2041182"/>
              <a:gd name="connsiteX10" fmla="*/ 711016 w 1421182"/>
              <a:gd name="connsiteY10" fmla="*/ 569854 h 2041182"/>
              <a:gd name="connsiteX11" fmla="*/ 726148 w 1421182"/>
              <a:gd name="connsiteY11" fmla="*/ 907326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187477 w 1421182"/>
              <a:gd name="connsiteY6" fmla="*/ 691513 h 2041182"/>
              <a:gd name="connsiteX7" fmla="*/ 1178466 w 1421182"/>
              <a:gd name="connsiteY7" fmla="*/ 927074 h 2041182"/>
              <a:gd name="connsiteX8" fmla="*/ 927050 w 1421182"/>
              <a:gd name="connsiteY8" fmla="*/ 615190 h 2041182"/>
              <a:gd name="connsiteX9" fmla="*/ 947802 w 1421182"/>
              <a:gd name="connsiteY9" fmla="*/ 906353 h 2041182"/>
              <a:gd name="connsiteX10" fmla="*/ 711016 w 1421182"/>
              <a:gd name="connsiteY10" fmla="*/ 569854 h 2041182"/>
              <a:gd name="connsiteX11" fmla="*/ 726148 w 1421182"/>
              <a:gd name="connsiteY11" fmla="*/ 907326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187477 w 1421182"/>
              <a:gd name="connsiteY6" fmla="*/ 691513 h 2041182"/>
              <a:gd name="connsiteX7" fmla="*/ 1178466 w 1421182"/>
              <a:gd name="connsiteY7" fmla="*/ 927074 h 2041182"/>
              <a:gd name="connsiteX8" fmla="*/ 927050 w 1421182"/>
              <a:gd name="connsiteY8" fmla="*/ 615190 h 2041182"/>
              <a:gd name="connsiteX9" fmla="*/ 947802 w 1421182"/>
              <a:gd name="connsiteY9" fmla="*/ 906353 h 2041182"/>
              <a:gd name="connsiteX10" fmla="*/ 711016 w 1421182"/>
              <a:gd name="connsiteY10" fmla="*/ 569854 h 2041182"/>
              <a:gd name="connsiteX11" fmla="*/ 726148 w 1421182"/>
              <a:gd name="connsiteY11" fmla="*/ 907326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187477 w 1421182"/>
              <a:gd name="connsiteY6" fmla="*/ 691513 h 2041182"/>
              <a:gd name="connsiteX7" fmla="*/ 1178466 w 1421182"/>
              <a:gd name="connsiteY7" fmla="*/ 927074 h 2041182"/>
              <a:gd name="connsiteX8" fmla="*/ 927050 w 1421182"/>
              <a:gd name="connsiteY8" fmla="*/ 615190 h 2041182"/>
              <a:gd name="connsiteX9" fmla="*/ 947802 w 1421182"/>
              <a:gd name="connsiteY9" fmla="*/ 906353 h 2041182"/>
              <a:gd name="connsiteX10" fmla="*/ 711016 w 1421182"/>
              <a:gd name="connsiteY10" fmla="*/ 569854 h 2041182"/>
              <a:gd name="connsiteX11" fmla="*/ 726148 w 1421182"/>
              <a:gd name="connsiteY11" fmla="*/ 907326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187477 w 1421182"/>
              <a:gd name="connsiteY6" fmla="*/ 691513 h 2041182"/>
              <a:gd name="connsiteX7" fmla="*/ 1178466 w 1421182"/>
              <a:gd name="connsiteY7" fmla="*/ 927074 h 2041182"/>
              <a:gd name="connsiteX8" fmla="*/ 927050 w 1421182"/>
              <a:gd name="connsiteY8" fmla="*/ 615190 h 2041182"/>
              <a:gd name="connsiteX9" fmla="*/ 947802 w 1421182"/>
              <a:gd name="connsiteY9" fmla="*/ 906353 h 2041182"/>
              <a:gd name="connsiteX10" fmla="*/ 711016 w 1421182"/>
              <a:gd name="connsiteY10" fmla="*/ 569854 h 2041182"/>
              <a:gd name="connsiteX11" fmla="*/ 726148 w 1421182"/>
              <a:gd name="connsiteY11" fmla="*/ 907326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162110 w 1421182"/>
              <a:gd name="connsiteY6" fmla="*/ 682000 h 2041182"/>
              <a:gd name="connsiteX7" fmla="*/ 1178466 w 1421182"/>
              <a:gd name="connsiteY7" fmla="*/ 927074 h 2041182"/>
              <a:gd name="connsiteX8" fmla="*/ 927050 w 1421182"/>
              <a:gd name="connsiteY8" fmla="*/ 615190 h 2041182"/>
              <a:gd name="connsiteX9" fmla="*/ 947802 w 1421182"/>
              <a:gd name="connsiteY9" fmla="*/ 906353 h 2041182"/>
              <a:gd name="connsiteX10" fmla="*/ 711016 w 1421182"/>
              <a:gd name="connsiteY10" fmla="*/ 569854 h 2041182"/>
              <a:gd name="connsiteX11" fmla="*/ 726148 w 1421182"/>
              <a:gd name="connsiteY11" fmla="*/ 907326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162110 w 1421182"/>
              <a:gd name="connsiteY6" fmla="*/ 682000 h 2041182"/>
              <a:gd name="connsiteX7" fmla="*/ 1178466 w 1421182"/>
              <a:gd name="connsiteY7" fmla="*/ 927074 h 2041182"/>
              <a:gd name="connsiteX8" fmla="*/ 927050 w 1421182"/>
              <a:gd name="connsiteY8" fmla="*/ 615190 h 2041182"/>
              <a:gd name="connsiteX9" fmla="*/ 947802 w 1421182"/>
              <a:gd name="connsiteY9" fmla="*/ 906353 h 2041182"/>
              <a:gd name="connsiteX10" fmla="*/ 711016 w 1421182"/>
              <a:gd name="connsiteY10" fmla="*/ 569854 h 2041182"/>
              <a:gd name="connsiteX11" fmla="*/ 726148 w 1421182"/>
              <a:gd name="connsiteY11" fmla="*/ 907326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162110 w 1421182"/>
              <a:gd name="connsiteY6" fmla="*/ 682000 h 2041182"/>
              <a:gd name="connsiteX7" fmla="*/ 1178466 w 1421182"/>
              <a:gd name="connsiteY7" fmla="*/ 927074 h 2041182"/>
              <a:gd name="connsiteX8" fmla="*/ 927050 w 1421182"/>
              <a:gd name="connsiteY8" fmla="*/ 615190 h 2041182"/>
              <a:gd name="connsiteX9" fmla="*/ 947802 w 1421182"/>
              <a:gd name="connsiteY9" fmla="*/ 906353 h 2041182"/>
              <a:gd name="connsiteX10" fmla="*/ 711016 w 1421182"/>
              <a:gd name="connsiteY10" fmla="*/ 569854 h 2041182"/>
              <a:gd name="connsiteX11" fmla="*/ 726148 w 1421182"/>
              <a:gd name="connsiteY11" fmla="*/ 907326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162110 w 1421182"/>
              <a:gd name="connsiteY6" fmla="*/ 682000 h 2041182"/>
              <a:gd name="connsiteX7" fmla="*/ 1178466 w 1421182"/>
              <a:gd name="connsiteY7" fmla="*/ 927074 h 2041182"/>
              <a:gd name="connsiteX8" fmla="*/ 927050 w 1421182"/>
              <a:gd name="connsiteY8" fmla="*/ 615190 h 2041182"/>
              <a:gd name="connsiteX9" fmla="*/ 947802 w 1421182"/>
              <a:gd name="connsiteY9" fmla="*/ 906353 h 2041182"/>
              <a:gd name="connsiteX10" fmla="*/ 711016 w 1421182"/>
              <a:gd name="connsiteY10" fmla="*/ 569854 h 2041182"/>
              <a:gd name="connsiteX11" fmla="*/ 729319 w 1421182"/>
              <a:gd name="connsiteY11" fmla="*/ 958061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162110 w 1421182"/>
              <a:gd name="connsiteY6" fmla="*/ 682000 h 2041182"/>
              <a:gd name="connsiteX7" fmla="*/ 1178466 w 1421182"/>
              <a:gd name="connsiteY7" fmla="*/ 927074 h 2041182"/>
              <a:gd name="connsiteX8" fmla="*/ 927050 w 1421182"/>
              <a:gd name="connsiteY8" fmla="*/ 615190 h 2041182"/>
              <a:gd name="connsiteX9" fmla="*/ 957315 w 1421182"/>
              <a:gd name="connsiteY9" fmla="*/ 944404 h 2041182"/>
              <a:gd name="connsiteX10" fmla="*/ 711016 w 1421182"/>
              <a:gd name="connsiteY10" fmla="*/ 569854 h 2041182"/>
              <a:gd name="connsiteX11" fmla="*/ 729319 w 1421182"/>
              <a:gd name="connsiteY11" fmla="*/ 958061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162110 w 1421182"/>
              <a:gd name="connsiteY6" fmla="*/ 682000 h 2041182"/>
              <a:gd name="connsiteX7" fmla="*/ 1178466 w 1421182"/>
              <a:gd name="connsiteY7" fmla="*/ 927074 h 2041182"/>
              <a:gd name="connsiteX8" fmla="*/ 927050 w 1421182"/>
              <a:gd name="connsiteY8" fmla="*/ 615190 h 2041182"/>
              <a:gd name="connsiteX9" fmla="*/ 957315 w 1421182"/>
              <a:gd name="connsiteY9" fmla="*/ 944404 h 2041182"/>
              <a:gd name="connsiteX10" fmla="*/ 711016 w 1421182"/>
              <a:gd name="connsiteY10" fmla="*/ 569854 h 2041182"/>
              <a:gd name="connsiteX11" fmla="*/ 729319 w 1421182"/>
              <a:gd name="connsiteY11" fmla="*/ 958061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162110 w 1421182"/>
              <a:gd name="connsiteY6" fmla="*/ 682000 h 2041182"/>
              <a:gd name="connsiteX7" fmla="*/ 1168953 w 1421182"/>
              <a:gd name="connsiteY7" fmla="*/ 968296 h 2041182"/>
              <a:gd name="connsiteX8" fmla="*/ 927050 w 1421182"/>
              <a:gd name="connsiteY8" fmla="*/ 615190 h 2041182"/>
              <a:gd name="connsiteX9" fmla="*/ 957315 w 1421182"/>
              <a:gd name="connsiteY9" fmla="*/ 944404 h 2041182"/>
              <a:gd name="connsiteX10" fmla="*/ 711016 w 1421182"/>
              <a:gd name="connsiteY10" fmla="*/ 569854 h 2041182"/>
              <a:gd name="connsiteX11" fmla="*/ 729319 w 1421182"/>
              <a:gd name="connsiteY11" fmla="*/ 958061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162110 w 1421182"/>
              <a:gd name="connsiteY6" fmla="*/ 682000 h 2041182"/>
              <a:gd name="connsiteX7" fmla="*/ 1168953 w 1421182"/>
              <a:gd name="connsiteY7" fmla="*/ 968296 h 2041182"/>
              <a:gd name="connsiteX8" fmla="*/ 927050 w 1421182"/>
              <a:gd name="connsiteY8" fmla="*/ 615190 h 2041182"/>
              <a:gd name="connsiteX9" fmla="*/ 957315 w 1421182"/>
              <a:gd name="connsiteY9" fmla="*/ 944404 h 2041182"/>
              <a:gd name="connsiteX10" fmla="*/ 711016 w 1421182"/>
              <a:gd name="connsiteY10" fmla="*/ 569854 h 2041182"/>
              <a:gd name="connsiteX11" fmla="*/ 729319 w 1421182"/>
              <a:gd name="connsiteY11" fmla="*/ 958061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162110 w 1421182"/>
              <a:gd name="connsiteY6" fmla="*/ 682000 h 2041182"/>
              <a:gd name="connsiteX7" fmla="*/ 1168953 w 1421182"/>
              <a:gd name="connsiteY7" fmla="*/ 968296 h 2041182"/>
              <a:gd name="connsiteX8" fmla="*/ 927050 w 1421182"/>
              <a:gd name="connsiteY8" fmla="*/ 615190 h 2041182"/>
              <a:gd name="connsiteX9" fmla="*/ 957315 w 1421182"/>
              <a:gd name="connsiteY9" fmla="*/ 944404 h 2041182"/>
              <a:gd name="connsiteX10" fmla="*/ 711016 w 1421182"/>
              <a:gd name="connsiteY10" fmla="*/ 569854 h 2041182"/>
              <a:gd name="connsiteX11" fmla="*/ 729319 w 1421182"/>
              <a:gd name="connsiteY11" fmla="*/ 958061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779 h 2041182"/>
              <a:gd name="connsiteX1" fmla="*/ 140932 w 1421182"/>
              <a:gd name="connsiteY1" fmla="*/ 1353553 h 2041182"/>
              <a:gd name="connsiteX2" fmla="*/ 309182 w 1421182"/>
              <a:gd name="connsiteY2" fmla="*/ 1711998 h 2041182"/>
              <a:gd name="connsiteX3" fmla="*/ 704202 w 1421182"/>
              <a:gd name="connsiteY3" fmla="*/ 2041182 h 2041182"/>
              <a:gd name="connsiteX4" fmla="*/ 1311364 w 1421182"/>
              <a:gd name="connsiteY4" fmla="*/ 2026552 h 2041182"/>
              <a:gd name="connsiteX5" fmla="*/ 1421092 w 1421182"/>
              <a:gd name="connsiteY5" fmla="*/ 1126782 h 2041182"/>
              <a:gd name="connsiteX6" fmla="*/ 1152597 w 1421182"/>
              <a:gd name="connsiteY6" fmla="*/ 669316 h 2041182"/>
              <a:gd name="connsiteX7" fmla="*/ 1168953 w 1421182"/>
              <a:gd name="connsiteY7" fmla="*/ 968296 h 2041182"/>
              <a:gd name="connsiteX8" fmla="*/ 927050 w 1421182"/>
              <a:gd name="connsiteY8" fmla="*/ 615190 h 2041182"/>
              <a:gd name="connsiteX9" fmla="*/ 957315 w 1421182"/>
              <a:gd name="connsiteY9" fmla="*/ 944404 h 2041182"/>
              <a:gd name="connsiteX10" fmla="*/ 711016 w 1421182"/>
              <a:gd name="connsiteY10" fmla="*/ 569854 h 2041182"/>
              <a:gd name="connsiteX11" fmla="*/ 729319 w 1421182"/>
              <a:gd name="connsiteY11" fmla="*/ 958061 h 2041182"/>
              <a:gd name="connsiteX12" fmla="*/ 543268 w 1421182"/>
              <a:gd name="connsiteY12" fmla="*/ 242 h 2041182"/>
              <a:gd name="connsiteX13" fmla="*/ 473286 w 1421182"/>
              <a:gd name="connsiteY13" fmla="*/ 1312361 h 2041182"/>
              <a:gd name="connsiteX14" fmla="*/ 338442 w 1421182"/>
              <a:gd name="connsiteY14" fmla="*/ 1258456 h 2041182"/>
              <a:gd name="connsiteX15" fmla="*/ 719 w 1421182"/>
              <a:gd name="connsiteY15" fmla="*/ 957779 h 2041182"/>
              <a:gd name="connsiteX0" fmla="*/ 719 w 1421182"/>
              <a:gd name="connsiteY0" fmla="*/ 957537 h 2040940"/>
              <a:gd name="connsiteX1" fmla="*/ 140932 w 1421182"/>
              <a:gd name="connsiteY1" fmla="*/ 1353311 h 2040940"/>
              <a:gd name="connsiteX2" fmla="*/ 309182 w 1421182"/>
              <a:gd name="connsiteY2" fmla="*/ 1711756 h 2040940"/>
              <a:gd name="connsiteX3" fmla="*/ 704202 w 1421182"/>
              <a:gd name="connsiteY3" fmla="*/ 2040940 h 2040940"/>
              <a:gd name="connsiteX4" fmla="*/ 1311364 w 1421182"/>
              <a:gd name="connsiteY4" fmla="*/ 2026310 h 2040940"/>
              <a:gd name="connsiteX5" fmla="*/ 1421092 w 1421182"/>
              <a:gd name="connsiteY5" fmla="*/ 1126540 h 2040940"/>
              <a:gd name="connsiteX6" fmla="*/ 1152597 w 1421182"/>
              <a:gd name="connsiteY6" fmla="*/ 669074 h 2040940"/>
              <a:gd name="connsiteX7" fmla="*/ 1168953 w 1421182"/>
              <a:gd name="connsiteY7" fmla="*/ 968054 h 2040940"/>
              <a:gd name="connsiteX8" fmla="*/ 927050 w 1421182"/>
              <a:gd name="connsiteY8" fmla="*/ 614948 h 2040940"/>
              <a:gd name="connsiteX9" fmla="*/ 957315 w 1421182"/>
              <a:gd name="connsiteY9" fmla="*/ 944162 h 2040940"/>
              <a:gd name="connsiteX10" fmla="*/ 711016 w 1421182"/>
              <a:gd name="connsiteY10" fmla="*/ 569612 h 2040940"/>
              <a:gd name="connsiteX11" fmla="*/ 729319 w 1421182"/>
              <a:gd name="connsiteY11" fmla="*/ 957819 h 2040940"/>
              <a:gd name="connsiteX12" fmla="*/ 543268 w 1421182"/>
              <a:gd name="connsiteY12" fmla="*/ 0 h 2040940"/>
              <a:gd name="connsiteX13" fmla="*/ 473286 w 1421182"/>
              <a:gd name="connsiteY13" fmla="*/ 1312119 h 2040940"/>
              <a:gd name="connsiteX14" fmla="*/ 338442 w 1421182"/>
              <a:gd name="connsiteY14" fmla="*/ 1258214 h 2040940"/>
              <a:gd name="connsiteX15" fmla="*/ 719 w 1421182"/>
              <a:gd name="connsiteY15" fmla="*/ 957537 h 2040940"/>
              <a:gd name="connsiteX0" fmla="*/ 719 w 1421182"/>
              <a:gd name="connsiteY0" fmla="*/ 957545 h 2040948"/>
              <a:gd name="connsiteX1" fmla="*/ 140932 w 1421182"/>
              <a:gd name="connsiteY1" fmla="*/ 1353319 h 2040948"/>
              <a:gd name="connsiteX2" fmla="*/ 309182 w 1421182"/>
              <a:gd name="connsiteY2" fmla="*/ 1711764 h 2040948"/>
              <a:gd name="connsiteX3" fmla="*/ 704202 w 1421182"/>
              <a:gd name="connsiteY3" fmla="*/ 2040948 h 2040948"/>
              <a:gd name="connsiteX4" fmla="*/ 1311364 w 1421182"/>
              <a:gd name="connsiteY4" fmla="*/ 2026318 h 2040948"/>
              <a:gd name="connsiteX5" fmla="*/ 1421092 w 1421182"/>
              <a:gd name="connsiteY5" fmla="*/ 1126548 h 2040948"/>
              <a:gd name="connsiteX6" fmla="*/ 1152597 w 1421182"/>
              <a:gd name="connsiteY6" fmla="*/ 669082 h 2040948"/>
              <a:gd name="connsiteX7" fmla="*/ 1168953 w 1421182"/>
              <a:gd name="connsiteY7" fmla="*/ 968062 h 2040948"/>
              <a:gd name="connsiteX8" fmla="*/ 927050 w 1421182"/>
              <a:gd name="connsiteY8" fmla="*/ 614956 h 2040948"/>
              <a:gd name="connsiteX9" fmla="*/ 957315 w 1421182"/>
              <a:gd name="connsiteY9" fmla="*/ 944170 h 2040948"/>
              <a:gd name="connsiteX10" fmla="*/ 711016 w 1421182"/>
              <a:gd name="connsiteY10" fmla="*/ 569620 h 2040948"/>
              <a:gd name="connsiteX11" fmla="*/ 729319 w 1421182"/>
              <a:gd name="connsiteY11" fmla="*/ 957827 h 2040948"/>
              <a:gd name="connsiteX12" fmla="*/ 543268 w 1421182"/>
              <a:gd name="connsiteY12" fmla="*/ 8 h 2040948"/>
              <a:gd name="connsiteX13" fmla="*/ 473286 w 1421182"/>
              <a:gd name="connsiteY13" fmla="*/ 1312127 h 2040948"/>
              <a:gd name="connsiteX14" fmla="*/ 338442 w 1421182"/>
              <a:gd name="connsiteY14" fmla="*/ 1258222 h 2040948"/>
              <a:gd name="connsiteX15" fmla="*/ 719 w 1421182"/>
              <a:gd name="connsiteY15" fmla="*/ 957545 h 2040948"/>
              <a:gd name="connsiteX0" fmla="*/ 719 w 1421182"/>
              <a:gd name="connsiteY0" fmla="*/ 957545 h 2040948"/>
              <a:gd name="connsiteX1" fmla="*/ 140932 w 1421182"/>
              <a:gd name="connsiteY1" fmla="*/ 1353319 h 2040948"/>
              <a:gd name="connsiteX2" fmla="*/ 309182 w 1421182"/>
              <a:gd name="connsiteY2" fmla="*/ 1711764 h 2040948"/>
              <a:gd name="connsiteX3" fmla="*/ 704202 w 1421182"/>
              <a:gd name="connsiteY3" fmla="*/ 2040948 h 2040948"/>
              <a:gd name="connsiteX4" fmla="*/ 1311364 w 1421182"/>
              <a:gd name="connsiteY4" fmla="*/ 2026318 h 2040948"/>
              <a:gd name="connsiteX5" fmla="*/ 1421092 w 1421182"/>
              <a:gd name="connsiteY5" fmla="*/ 1126548 h 2040948"/>
              <a:gd name="connsiteX6" fmla="*/ 1152597 w 1421182"/>
              <a:gd name="connsiteY6" fmla="*/ 669082 h 2040948"/>
              <a:gd name="connsiteX7" fmla="*/ 1168953 w 1421182"/>
              <a:gd name="connsiteY7" fmla="*/ 968062 h 2040948"/>
              <a:gd name="connsiteX8" fmla="*/ 927050 w 1421182"/>
              <a:gd name="connsiteY8" fmla="*/ 614956 h 2040948"/>
              <a:gd name="connsiteX9" fmla="*/ 957315 w 1421182"/>
              <a:gd name="connsiteY9" fmla="*/ 944170 h 2040948"/>
              <a:gd name="connsiteX10" fmla="*/ 711016 w 1421182"/>
              <a:gd name="connsiteY10" fmla="*/ 569620 h 2040948"/>
              <a:gd name="connsiteX11" fmla="*/ 729319 w 1421182"/>
              <a:gd name="connsiteY11" fmla="*/ 957827 h 2040948"/>
              <a:gd name="connsiteX12" fmla="*/ 543268 w 1421182"/>
              <a:gd name="connsiteY12" fmla="*/ 8 h 2040948"/>
              <a:gd name="connsiteX13" fmla="*/ 473286 w 1421182"/>
              <a:gd name="connsiteY13" fmla="*/ 1312127 h 2040948"/>
              <a:gd name="connsiteX14" fmla="*/ 338442 w 1421182"/>
              <a:gd name="connsiteY14" fmla="*/ 1258222 h 2040948"/>
              <a:gd name="connsiteX15" fmla="*/ 719 w 1421182"/>
              <a:gd name="connsiteY15" fmla="*/ 957545 h 2040948"/>
              <a:gd name="connsiteX0" fmla="*/ 719 w 1421182"/>
              <a:gd name="connsiteY0" fmla="*/ 957545 h 2026318"/>
              <a:gd name="connsiteX1" fmla="*/ 140932 w 1421182"/>
              <a:gd name="connsiteY1" fmla="*/ 1353319 h 2026318"/>
              <a:gd name="connsiteX2" fmla="*/ 309182 w 1421182"/>
              <a:gd name="connsiteY2" fmla="*/ 1711764 h 2026318"/>
              <a:gd name="connsiteX3" fmla="*/ 693290 w 1421182"/>
              <a:gd name="connsiteY3" fmla="*/ 2019121 h 2026318"/>
              <a:gd name="connsiteX4" fmla="*/ 1311364 w 1421182"/>
              <a:gd name="connsiteY4" fmla="*/ 2026318 h 2026318"/>
              <a:gd name="connsiteX5" fmla="*/ 1421092 w 1421182"/>
              <a:gd name="connsiteY5" fmla="*/ 1126548 h 2026318"/>
              <a:gd name="connsiteX6" fmla="*/ 1152597 w 1421182"/>
              <a:gd name="connsiteY6" fmla="*/ 669082 h 2026318"/>
              <a:gd name="connsiteX7" fmla="*/ 1168953 w 1421182"/>
              <a:gd name="connsiteY7" fmla="*/ 968062 h 2026318"/>
              <a:gd name="connsiteX8" fmla="*/ 927050 w 1421182"/>
              <a:gd name="connsiteY8" fmla="*/ 614956 h 2026318"/>
              <a:gd name="connsiteX9" fmla="*/ 957315 w 1421182"/>
              <a:gd name="connsiteY9" fmla="*/ 944170 h 2026318"/>
              <a:gd name="connsiteX10" fmla="*/ 711016 w 1421182"/>
              <a:gd name="connsiteY10" fmla="*/ 569620 h 2026318"/>
              <a:gd name="connsiteX11" fmla="*/ 729319 w 1421182"/>
              <a:gd name="connsiteY11" fmla="*/ 957827 h 2026318"/>
              <a:gd name="connsiteX12" fmla="*/ 543268 w 1421182"/>
              <a:gd name="connsiteY12" fmla="*/ 8 h 2026318"/>
              <a:gd name="connsiteX13" fmla="*/ 473286 w 1421182"/>
              <a:gd name="connsiteY13" fmla="*/ 1312127 h 2026318"/>
              <a:gd name="connsiteX14" fmla="*/ 338442 w 1421182"/>
              <a:gd name="connsiteY14" fmla="*/ 1258222 h 2026318"/>
              <a:gd name="connsiteX15" fmla="*/ 719 w 1421182"/>
              <a:gd name="connsiteY15" fmla="*/ 957545 h 2026318"/>
              <a:gd name="connsiteX0" fmla="*/ 719 w 1421182"/>
              <a:gd name="connsiteY0" fmla="*/ 957545 h 2295953"/>
              <a:gd name="connsiteX1" fmla="*/ 140932 w 1421182"/>
              <a:gd name="connsiteY1" fmla="*/ 1353319 h 2295953"/>
              <a:gd name="connsiteX2" fmla="*/ 309182 w 1421182"/>
              <a:gd name="connsiteY2" fmla="*/ 1711764 h 2295953"/>
              <a:gd name="connsiteX3" fmla="*/ 693290 w 1421182"/>
              <a:gd name="connsiteY3" fmla="*/ 2019121 h 2295953"/>
              <a:gd name="connsiteX4" fmla="*/ 722524 w 1421182"/>
              <a:gd name="connsiteY4" fmla="*/ 2295953 h 2295953"/>
              <a:gd name="connsiteX5" fmla="*/ 1311364 w 1421182"/>
              <a:gd name="connsiteY5" fmla="*/ 2026318 h 2295953"/>
              <a:gd name="connsiteX6" fmla="*/ 1421092 w 1421182"/>
              <a:gd name="connsiteY6" fmla="*/ 1126548 h 2295953"/>
              <a:gd name="connsiteX7" fmla="*/ 1152597 w 1421182"/>
              <a:gd name="connsiteY7" fmla="*/ 669082 h 2295953"/>
              <a:gd name="connsiteX8" fmla="*/ 1168953 w 1421182"/>
              <a:gd name="connsiteY8" fmla="*/ 968062 h 2295953"/>
              <a:gd name="connsiteX9" fmla="*/ 927050 w 1421182"/>
              <a:gd name="connsiteY9" fmla="*/ 614956 h 2295953"/>
              <a:gd name="connsiteX10" fmla="*/ 957315 w 1421182"/>
              <a:gd name="connsiteY10" fmla="*/ 944170 h 2295953"/>
              <a:gd name="connsiteX11" fmla="*/ 711016 w 1421182"/>
              <a:gd name="connsiteY11" fmla="*/ 569620 h 2295953"/>
              <a:gd name="connsiteX12" fmla="*/ 729319 w 1421182"/>
              <a:gd name="connsiteY12" fmla="*/ 957827 h 2295953"/>
              <a:gd name="connsiteX13" fmla="*/ 543268 w 1421182"/>
              <a:gd name="connsiteY13" fmla="*/ 8 h 2295953"/>
              <a:gd name="connsiteX14" fmla="*/ 473286 w 1421182"/>
              <a:gd name="connsiteY14" fmla="*/ 1312127 h 2295953"/>
              <a:gd name="connsiteX15" fmla="*/ 338442 w 1421182"/>
              <a:gd name="connsiteY15" fmla="*/ 1258222 h 2295953"/>
              <a:gd name="connsiteX16" fmla="*/ 719 w 1421182"/>
              <a:gd name="connsiteY16" fmla="*/ 957545 h 2295953"/>
              <a:gd name="connsiteX0" fmla="*/ 719 w 1421182"/>
              <a:gd name="connsiteY0" fmla="*/ 957545 h 2317397"/>
              <a:gd name="connsiteX1" fmla="*/ 140932 w 1421182"/>
              <a:gd name="connsiteY1" fmla="*/ 1353319 h 2317397"/>
              <a:gd name="connsiteX2" fmla="*/ 309182 w 1421182"/>
              <a:gd name="connsiteY2" fmla="*/ 1711764 h 2317397"/>
              <a:gd name="connsiteX3" fmla="*/ 693290 w 1421182"/>
              <a:gd name="connsiteY3" fmla="*/ 2019121 h 2317397"/>
              <a:gd name="connsiteX4" fmla="*/ 722524 w 1421182"/>
              <a:gd name="connsiteY4" fmla="*/ 2295953 h 2317397"/>
              <a:gd name="connsiteX5" fmla="*/ 1170733 w 1421182"/>
              <a:gd name="connsiteY5" fmla="*/ 2300858 h 2317397"/>
              <a:gd name="connsiteX6" fmla="*/ 1311364 w 1421182"/>
              <a:gd name="connsiteY6" fmla="*/ 2026318 h 2317397"/>
              <a:gd name="connsiteX7" fmla="*/ 1421092 w 1421182"/>
              <a:gd name="connsiteY7" fmla="*/ 1126548 h 2317397"/>
              <a:gd name="connsiteX8" fmla="*/ 1152597 w 1421182"/>
              <a:gd name="connsiteY8" fmla="*/ 669082 h 2317397"/>
              <a:gd name="connsiteX9" fmla="*/ 1168953 w 1421182"/>
              <a:gd name="connsiteY9" fmla="*/ 968062 h 2317397"/>
              <a:gd name="connsiteX10" fmla="*/ 927050 w 1421182"/>
              <a:gd name="connsiteY10" fmla="*/ 614956 h 2317397"/>
              <a:gd name="connsiteX11" fmla="*/ 957315 w 1421182"/>
              <a:gd name="connsiteY11" fmla="*/ 944170 h 2317397"/>
              <a:gd name="connsiteX12" fmla="*/ 711016 w 1421182"/>
              <a:gd name="connsiteY12" fmla="*/ 569620 h 2317397"/>
              <a:gd name="connsiteX13" fmla="*/ 729319 w 1421182"/>
              <a:gd name="connsiteY13" fmla="*/ 957827 h 2317397"/>
              <a:gd name="connsiteX14" fmla="*/ 543268 w 1421182"/>
              <a:gd name="connsiteY14" fmla="*/ 8 h 2317397"/>
              <a:gd name="connsiteX15" fmla="*/ 473286 w 1421182"/>
              <a:gd name="connsiteY15" fmla="*/ 1312127 h 2317397"/>
              <a:gd name="connsiteX16" fmla="*/ 338442 w 1421182"/>
              <a:gd name="connsiteY16" fmla="*/ 1258222 h 2317397"/>
              <a:gd name="connsiteX17" fmla="*/ 719 w 1421182"/>
              <a:gd name="connsiteY17" fmla="*/ 957545 h 2317397"/>
              <a:gd name="connsiteX0" fmla="*/ 719 w 1421182"/>
              <a:gd name="connsiteY0" fmla="*/ 957545 h 2317397"/>
              <a:gd name="connsiteX1" fmla="*/ 140932 w 1421182"/>
              <a:gd name="connsiteY1" fmla="*/ 1353319 h 2317397"/>
              <a:gd name="connsiteX2" fmla="*/ 309182 w 1421182"/>
              <a:gd name="connsiteY2" fmla="*/ 1711764 h 2317397"/>
              <a:gd name="connsiteX3" fmla="*/ 626141 w 1421182"/>
              <a:gd name="connsiteY3" fmla="*/ 1985150 h 2317397"/>
              <a:gd name="connsiteX4" fmla="*/ 722524 w 1421182"/>
              <a:gd name="connsiteY4" fmla="*/ 2295953 h 2317397"/>
              <a:gd name="connsiteX5" fmla="*/ 1170733 w 1421182"/>
              <a:gd name="connsiteY5" fmla="*/ 2300858 h 2317397"/>
              <a:gd name="connsiteX6" fmla="*/ 1311364 w 1421182"/>
              <a:gd name="connsiteY6" fmla="*/ 2026318 h 2317397"/>
              <a:gd name="connsiteX7" fmla="*/ 1421092 w 1421182"/>
              <a:gd name="connsiteY7" fmla="*/ 1126548 h 2317397"/>
              <a:gd name="connsiteX8" fmla="*/ 1152597 w 1421182"/>
              <a:gd name="connsiteY8" fmla="*/ 669082 h 2317397"/>
              <a:gd name="connsiteX9" fmla="*/ 1168953 w 1421182"/>
              <a:gd name="connsiteY9" fmla="*/ 968062 h 2317397"/>
              <a:gd name="connsiteX10" fmla="*/ 927050 w 1421182"/>
              <a:gd name="connsiteY10" fmla="*/ 614956 h 2317397"/>
              <a:gd name="connsiteX11" fmla="*/ 957315 w 1421182"/>
              <a:gd name="connsiteY11" fmla="*/ 944170 h 2317397"/>
              <a:gd name="connsiteX12" fmla="*/ 711016 w 1421182"/>
              <a:gd name="connsiteY12" fmla="*/ 569620 h 2317397"/>
              <a:gd name="connsiteX13" fmla="*/ 729319 w 1421182"/>
              <a:gd name="connsiteY13" fmla="*/ 957827 h 2317397"/>
              <a:gd name="connsiteX14" fmla="*/ 543268 w 1421182"/>
              <a:gd name="connsiteY14" fmla="*/ 8 h 2317397"/>
              <a:gd name="connsiteX15" fmla="*/ 473286 w 1421182"/>
              <a:gd name="connsiteY15" fmla="*/ 1312127 h 2317397"/>
              <a:gd name="connsiteX16" fmla="*/ 338442 w 1421182"/>
              <a:gd name="connsiteY16" fmla="*/ 1258222 h 2317397"/>
              <a:gd name="connsiteX17" fmla="*/ 719 w 1421182"/>
              <a:gd name="connsiteY17" fmla="*/ 957545 h 2317397"/>
              <a:gd name="connsiteX0" fmla="*/ 719 w 1421182"/>
              <a:gd name="connsiteY0" fmla="*/ 957545 h 2314785"/>
              <a:gd name="connsiteX1" fmla="*/ 140932 w 1421182"/>
              <a:gd name="connsiteY1" fmla="*/ 1353319 h 2314785"/>
              <a:gd name="connsiteX2" fmla="*/ 309182 w 1421182"/>
              <a:gd name="connsiteY2" fmla="*/ 1711764 h 2314785"/>
              <a:gd name="connsiteX3" fmla="*/ 626141 w 1421182"/>
              <a:gd name="connsiteY3" fmla="*/ 1985150 h 2314785"/>
              <a:gd name="connsiteX4" fmla="*/ 658780 w 1421182"/>
              <a:gd name="connsiteY4" fmla="*/ 2266927 h 2314785"/>
              <a:gd name="connsiteX5" fmla="*/ 1170733 w 1421182"/>
              <a:gd name="connsiteY5" fmla="*/ 2300858 h 2314785"/>
              <a:gd name="connsiteX6" fmla="*/ 1311364 w 1421182"/>
              <a:gd name="connsiteY6" fmla="*/ 2026318 h 2314785"/>
              <a:gd name="connsiteX7" fmla="*/ 1421092 w 1421182"/>
              <a:gd name="connsiteY7" fmla="*/ 1126548 h 2314785"/>
              <a:gd name="connsiteX8" fmla="*/ 1152597 w 1421182"/>
              <a:gd name="connsiteY8" fmla="*/ 669082 h 2314785"/>
              <a:gd name="connsiteX9" fmla="*/ 1168953 w 1421182"/>
              <a:gd name="connsiteY9" fmla="*/ 968062 h 2314785"/>
              <a:gd name="connsiteX10" fmla="*/ 927050 w 1421182"/>
              <a:gd name="connsiteY10" fmla="*/ 614956 h 2314785"/>
              <a:gd name="connsiteX11" fmla="*/ 957315 w 1421182"/>
              <a:gd name="connsiteY11" fmla="*/ 944170 h 2314785"/>
              <a:gd name="connsiteX12" fmla="*/ 711016 w 1421182"/>
              <a:gd name="connsiteY12" fmla="*/ 569620 h 2314785"/>
              <a:gd name="connsiteX13" fmla="*/ 729319 w 1421182"/>
              <a:gd name="connsiteY13" fmla="*/ 957827 h 2314785"/>
              <a:gd name="connsiteX14" fmla="*/ 543268 w 1421182"/>
              <a:gd name="connsiteY14" fmla="*/ 8 h 2314785"/>
              <a:gd name="connsiteX15" fmla="*/ 473286 w 1421182"/>
              <a:gd name="connsiteY15" fmla="*/ 1312127 h 2314785"/>
              <a:gd name="connsiteX16" fmla="*/ 338442 w 1421182"/>
              <a:gd name="connsiteY16" fmla="*/ 1258222 h 2314785"/>
              <a:gd name="connsiteX17" fmla="*/ 719 w 1421182"/>
              <a:gd name="connsiteY17" fmla="*/ 957545 h 2314785"/>
              <a:gd name="connsiteX0" fmla="*/ 719 w 1421182"/>
              <a:gd name="connsiteY0" fmla="*/ 957545 h 2323891"/>
              <a:gd name="connsiteX1" fmla="*/ 140932 w 1421182"/>
              <a:gd name="connsiteY1" fmla="*/ 1353319 h 2323891"/>
              <a:gd name="connsiteX2" fmla="*/ 309182 w 1421182"/>
              <a:gd name="connsiteY2" fmla="*/ 1711764 h 2323891"/>
              <a:gd name="connsiteX3" fmla="*/ 626141 w 1421182"/>
              <a:gd name="connsiteY3" fmla="*/ 1985150 h 2323891"/>
              <a:gd name="connsiteX4" fmla="*/ 658780 w 1421182"/>
              <a:gd name="connsiteY4" fmla="*/ 2266927 h 2323891"/>
              <a:gd name="connsiteX5" fmla="*/ 1170733 w 1421182"/>
              <a:gd name="connsiteY5" fmla="*/ 2300858 h 2323891"/>
              <a:gd name="connsiteX6" fmla="*/ 1311364 w 1421182"/>
              <a:gd name="connsiteY6" fmla="*/ 2026318 h 2323891"/>
              <a:gd name="connsiteX7" fmla="*/ 1421092 w 1421182"/>
              <a:gd name="connsiteY7" fmla="*/ 1126548 h 2323891"/>
              <a:gd name="connsiteX8" fmla="*/ 1152597 w 1421182"/>
              <a:gd name="connsiteY8" fmla="*/ 669082 h 2323891"/>
              <a:gd name="connsiteX9" fmla="*/ 1168953 w 1421182"/>
              <a:gd name="connsiteY9" fmla="*/ 968062 h 2323891"/>
              <a:gd name="connsiteX10" fmla="*/ 927050 w 1421182"/>
              <a:gd name="connsiteY10" fmla="*/ 614956 h 2323891"/>
              <a:gd name="connsiteX11" fmla="*/ 957315 w 1421182"/>
              <a:gd name="connsiteY11" fmla="*/ 944170 h 2323891"/>
              <a:gd name="connsiteX12" fmla="*/ 711016 w 1421182"/>
              <a:gd name="connsiteY12" fmla="*/ 569620 h 2323891"/>
              <a:gd name="connsiteX13" fmla="*/ 729319 w 1421182"/>
              <a:gd name="connsiteY13" fmla="*/ 957827 h 2323891"/>
              <a:gd name="connsiteX14" fmla="*/ 543268 w 1421182"/>
              <a:gd name="connsiteY14" fmla="*/ 8 h 2323891"/>
              <a:gd name="connsiteX15" fmla="*/ 473286 w 1421182"/>
              <a:gd name="connsiteY15" fmla="*/ 1312127 h 2323891"/>
              <a:gd name="connsiteX16" fmla="*/ 338442 w 1421182"/>
              <a:gd name="connsiteY16" fmla="*/ 1258222 h 2323891"/>
              <a:gd name="connsiteX17" fmla="*/ 719 w 1421182"/>
              <a:gd name="connsiteY17" fmla="*/ 957545 h 2323891"/>
              <a:gd name="connsiteX0" fmla="*/ 719 w 1421182"/>
              <a:gd name="connsiteY0" fmla="*/ 957545 h 2358736"/>
              <a:gd name="connsiteX1" fmla="*/ 140932 w 1421182"/>
              <a:gd name="connsiteY1" fmla="*/ 1353319 h 2358736"/>
              <a:gd name="connsiteX2" fmla="*/ 309182 w 1421182"/>
              <a:gd name="connsiteY2" fmla="*/ 1711764 h 2358736"/>
              <a:gd name="connsiteX3" fmla="*/ 626141 w 1421182"/>
              <a:gd name="connsiteY3" fmla="*/ 1985150 h 2358736"/>
              <a:gd name="connsiteX4" fmla="*/ 658780 w 1421182"/>
              <a:gd name="connsiteY4" fmla="*/ 2266927 h 2358736"/>
              <a:gd name="connsiteX5" fmla="*/ 1227989 w 1421182"/>
              <a:gd name="connsiteY5" fmla="*/ 2341644 h 2358736"/>
              <a:gd name="connsiteX6" fmla="*/ 1311364 w 1421182"/>
              <a:gd name="connsiteY6" fmla="*/ 2026318 h 2358736"/>
              <a:gd name="connsiteX7" fmla="*/ 1421092 w 1421182"/>
              <a:gd name="connsiteY7" fmla="*/ 1126548 h 2358736"/>
              <a:gd name="connsiteX8" fmla="*/ 1152597 w 1421182"/>
              <a:gd name="connsiteY8" fmla="*/ 669082 h 2358736"/>
              <a:gd name="connsiteX9" fmla="*/ 1168953 w 1421182"/>
              <a:gd name="connsiteY9" fmla="*/ 968062 h 2358736"/>
              <a:gd name="connsiteX10" fmla="*/ 927050 w 1421182"/>
              <a:gd name="connsiteY10" fmla="*/ 614956 h 2358736"/>
              <a:gd name="connsiteX11" fmla="*/ 957315 w 1421182"/>
              <a:gd name="connsiteY11" fmla="*/ 944170 h 2358736"/>
              <a:gd name="connsiteX12" fmla="*/ 711016 w 1421182"/>
              <a:gd name="connsiteY12" fmla="*/ 569620 h 2358736"/>
              <a:gd name="connsiteX13" fmla="*/ 729319 w 1421182"/>
              <a:gd name="connsiteY13" fmla="*/ 957827 h 2358736"/>
              <a:gd name="connsiteX14" fmla="*/ 543268 w 1421182"/>
              <a:gd name="connsiteY14" fmla="*/ 8 h 2358736"/>
              <a:gd name="connsiteX15" fmla="*/ 473286 w 1421182"/>
              <a:gd name="connsiteY15" fmla="*/ 1312127 h 2358736"/>
              <a:gd name="connsiteX16" fmla="*/ 338442 w 1421182"/>
              <a:gd name="connsiteY16" fmla="*/ 1258222 h 2358736"/>
              <a:gd name="connsiteX17" fmla="*/ 719 w 1421182"/>
              <a:gd name="connsiteY17" fmla="*/ 957545 h 2358736"/>
              <a:gd name="connsiteX0" fmla="*/ 719 w 1421182"/>
              <a:gd name="connsiteY0" fmla="*/ 957545 h 2341644"/>
              <a:gd name="connsiteX1" fmla="*/ 140932 w 1421182"/>
              <a:gd name="connsiteY1" fmla="*/ 1353319 h 2341644"/>
              <a:gd name="connsiteX2" fmla="*/ 309182 w 1421182"/>
              <a:gd name="connsiteY2" fmla="*/ 1711764 h 2341644"/>
              <a:gd name="connsiteX3" fmla="*/ 626141 w 1421182"/>
              <a:gd name="connsiteY3" fmla="*/ 1985150 h 2341644"/>
              <a:gd name="connsiteX4" fmla="*/ 658780 w 1421182"/>
              <a:gd name="connsiteY4" fmla="*/ 2266927 h 2341644"/>
              <a:gd name="connsiteX5" fmla="*/ 1227989 w 1421182"/>
              <a:gd name="connsiteY5" fmla="*/ 2341644 h 2341644"/>
              <a:gd name="connsiteX6" fmla="*/ 1311364 w 1421182"/>
              <a:gd name="connsiteY6" fmla="*/ 2026318 h 2341644"/>
              <a:gd name="connsiteX7" fmla="*/ 1421092 w 1421182"/>
              <a:gd name="connsiteY7" fmla="*/ 1126548 h 2341644"/>
              <a:gd name="connsiteX8" fmla="*/ 1152597 w 1421182"/>
              <a:gd name="connsiteY8" fmla="*/ 669082 h 2341644"/>
              <a:gd name="connsiteX9" fmla="*/ 1168953 w 1421182"/>
              <a:gd name="connsiteY9" fmla="*/ 968062 h 2341644"/>
              <a:gd name="connsiteX10" fmla="*/ 927050 w 1421182"/>
              <a:gd name="connsiteY10" fmla="*/ 614956 h 2341644"/>
              <a:gd name="connsiteX11" fmla="*/ 957315 w 1421182"/>
              <a:gd name="connsiteY11" fmla="*/ 944170 h 2341644"/>
              <a:gd name="connsiteX12" fmla="*/ 711016 w 1421182"/>
              <a:gd name="connsiteY12" fmla="*/ 569620 h 2341644"/>
              <a:gd name="connsiteX13" fmla="*/ 729319 w 1421182"/>
              <a:gd name="connsiteY13" fmla="*/ 957827 h 2341644"/>
              <a:gd name="connsiteX14" fmla="*/ 543268 w 1421182"/>
              <a:gd name="connsiteY14" fmla="*/ 8 h 2341644"/>
              <a:gd name="connsiteX15" fmla="*/ 473286 w 1421182"/>
              <a:gd name="connsiteY15" fmla="*/ 1312127 h 2341644"/>
              <a:gd name="connsiteX16" fmla="*/ 338442 w 1421182"/>
              <a:gd name="connsiteY16" fmla="*/ 1258222 h 2341644"/>
              <a:gd name="connsiteX17" fmla="*/ 719 w 1421182"/>
              <a:gd name="connsiteY17" fmla="*/ 957545 h 2341644"/>
              <a:gd name="connsiteX0" fmla="*/ 719 w 1421092"/>
              <a:gd name="connsiteY0" fmla="*/ 957545 h 2341644"/>
              <a:gd name="connsiteX1" fmla="*/ 140932 w 1421092"/>
              <a:gd name="connsiteY1" fmla="*/ 1353319 h 2341644"/>
              <a:gd name="connsiteX2" fmla="*/ 309182 w 1421092"/>
              <a:gd name="connsiteY2" fmla="*/ 1711764 h 2341644"/>
              <a:gd name="connsiteX3" fmla="*/ 626141 w 1421092"/>
              <a:gd name="connsiteY3" fmla="*/ 1985150 h 2341644"/>
              <a:gd name="connsiteX4" fmla="*/ 658780 w 1421092"/>
              <a:gd name="connsiteY4" fmla="*/ 2266927 h 2341644"/>
              <a:gd name="connsiteX5" fmla="*/ 1227989 w 1421092"/>
              <a:gd name="connsiteY5" fmla="*/ 2341644 h 2341644"/>
              <a:gd name="connsiteX6" fmla="*/ 1262460 w 1421092"/>
              <a:gd name="connsiteY6" fmla="*/ 1987074 h 2341644"/>
              <a:gd name="connsiteX7" fmla="*/ 1421092 w 1421092"/>
              <a:gd name="connsiteY7" fmla="*/ 1126548 h 2341644"/>
              <a:gd name="connsiteX8" fmla="*/ 1152597 w 1421092"/>
              <a:gd name="connsiteY8" fmla="*/ 669082 h 2341644"/>
              <a:gd name="connsiteX9" fmla="*/ 1168953 w 1421092"/>
              <a:gd name="connsiteY9" fmla="*/ 968062 h 2341644"/>
              <a:gd name="connsiteX10" fmla="*/ 927050 w 1421092"/>
              <a:gd name="connsiteY10" fmla="*/ 614956 h 2341644"/>
              <a:gd name="connsiteX11" fmla="*/ 957315 w 1421092"/>
              <a:gd name="connsiteY11" fmla="*/ 944170 h 2341644"/>
              <a:gd name="connsiteX12" fmla="*/ 711016 w 1421092"/>
              <a:gd name="connsiteY12" fmla="*/ 569620 h 2341644"/>
              <a:gd name="connsiteX13" fmla="*/ 729319 w 1421092"/>
              <a:gd name="connsiteY13" fmla="*/ 957827 h 2341644"/>
              <a:gd name="connsiteX14" fmla="*/ 543268 w 1421092"/>
              <a:gd name="connsiteY14" fmla="*/ 8 h 2341644"/>
              <a:gd name="connsiteX15" fmla="*/ 473286 w 1421092"/>
              <a:gd name="connsiteY15" fmla="*/ 1312127 h 2341644"/>
              <a:gd name="connsiteX16" fmla="*/ 338442 w 1421092"/>
              <a:gd name="connsiteY16" fmla="*/ 1258222 h 2341644"/>
              <a:gd name="connsiteX17" fmla="*/ 719 w 1421092"/>
              <a:gd name="connsiteY17" fmla="*/ 957545 h 2341644"/>
              <a:gd name="connsiteX0" fmla="*/ 719 w 1421109"/>
              <a:gd name="connsiteY0" fmla="*/ 957545 h 2341644"/>
              <a:gd name="connsiteX1" fmla="*/ 140932 w 1421109"/>
              <a:gd name="connsiteY1" fmla="*/ 1353319 h 2341644"/>
              <a:gd name="connsiteX2" fmla="*/ 309182 w 1421109"/>
              <a:gd name="connsiteY2" fmla="*/ 1711764 h 2341644"/>
              <a:gd name="connsiteX3" fmla="*/ 626141 w 1421109"/>
              <a:gd name="connsiteY3" fmla="*/ 1985150 h 2341644"/>
              <a:gd name="connsiteX4" fmla="*/ 658780 w 1421109"/>
              <a:gd name="connsiteY4" fmla="*/ 2266927 h 2341644"/>
              <a:gd name="connsiteX5" fmla="*/ 1227989 w 1421109"/>
              <a:gd name="connsiteY5" fmla="*/ 2341644 h 2341644"/>
              <a:gd name="connsiteX6" fmla="*/ 1262460 w 1421109"/>
              <a:gd name="connsiteY6" fmla="*/ 1987074 h 2341644"/>
              <a:gd name="connsiteX7" fmla="*/ 1421092 w 1421109"/>
              <a:gd name="connsiteY7" fmla="*/ 1126548 h 2341644"/>
              <a:gd name="connsiteX8" fmla="*/ 1152597 w 1421109"/>
              <a:gd name="connsiteY8" fmla="*/ 669082 h 2341644"/>
              <a:gd name="connsiteX9" fmla="*/ 1168953 w 1421109"/>
              <a:gd name="connsiteY9" fmla="*/ 968062 h 2341644"/>
              <a:gd name="connsiteX10" fmla="*/ 927050 w 1421109"/>
              <a:gd name="connsiteY10" fmla="*/ 614956 h 2341644"/>
              <a:gd name="connsiteX11" fmla="*/ 957315 w 1421109"/>
              <a:gd name="connsiteY11" fmla="*/ 944170 h 2341644"/>
              <a:gd name="connsiteX12" fmla="*/ 711016 w 1421109"/>
              <a:gd name="connsiteY12" fmla="*/ 569620 h 2341644"/>
              <a:gd name="connsiteX13" fmla="*/ 729319 w 1421109"/>
              <a:gd name="connsiteY13" fmla="*/ 957827 h 2341644"/>
              <a:gd name="connsiteX14" fmla="*/ 543268 w 1421109"/>
              <a:gd name="connsiteY14" fmla="*/ 8 h 2341644"/>
              <a:gd name="connsiteX15" fmla="*/ 473286 w 1421109"/>
              <a:gd name="connsiteY15" fmla="*/ 1312127 h 2341644"/>
              <a:gd name="connsiteX16" fmla="*/ 338442 w 1421109"/>
              <a:gd name="connsiteY16" fmla="*/ 1258222 h 2341644"/>
              <a:gd name="connsiteX17" fmla="*/ 719 w 1421109"/>
              <a:gd name="connsiteY17" fmla="*/ 957545 h 2341644"/>
              <a:gd name="connsiteX0" fmla="*/ 719 w 1421109"/>
              <a:gd name="connsiteY0" fmla="*/ 957545 h 2341644"/>
              <a:gd name="connsiteX1" fmla="*/ 140932 w 1421109"/>
              <a:gd name="connsiteY1" fmla="*/ 1353319 h 2341644"/>
              <a:gd name="connsiteX2" fmla="*/ 309182 w 1421109"/>
              <a:gd name="connsiteY2" fmla="*/ 1711764 h 2341644"/>
              <a:gd name="connsiteX3" fmla="*/ 626141 w 1421109"/>
              <a:gd name="connsiteY3" fmla="*/ 1985150 h 2341644"/>
              <a:gd name="connsiteX4" fmla="*/ 658780 w 1421109"/>
              <a:gd name="connsiteY4" fmla="*/ 2266927 h 2341644"/>
              <a:gd name="connsiteX5" fmla="*/ 1227989 w 1421109"/>
              <a:gd name="connsiteY5" fmla="*/ 2341644 h 2341644"/>
              <a:gd name="connsiteX6" fmla="*/ 1262460 w 1421109"/>
              <a:gd name="connsiteY6" fmla="*/ 1987074 h 2341644"/>
              <a:gd name="connsiteX7" fmla="*/ 1421092 w 1421109"/>
              <a:gd name="connsiteY7" fmla="*/ 1126548 h 2341644"/>
              <a:gd name="connsiteX8" fmla="*/ 1152597 w 1421109"/>
              <a:gd name="connsiteY8" fmla="*/ 669082 h 2341644"/>
              <a:gd name="connsiteX9" fmla="*/ 1168953 w 1421109"/>
              <a:gd name="connsiteY9" fmla="*/ 968062 h 2341644"/>
              <a:gd name="connsiteX10" fmla="*/ 927050 w 1421109"/>
              <a:gd name="connsiteY10" fmla="*/ 614956 h 2341644"/>
              <a:gd name="connsiteX11" fmla="*/ 957315 w 1421109"/>
              <a:gd name="connsiteY11" fmla="*/ 944170 h 2341644"/>
              <a:gd name="connsiteX12" fmla="*/ 711016 w 1421109"/>
              <a:gd name="connsiteY12" fmla="*/ 569620 h 2341644"/>
              <a:gd name="connsiteX13" fmla="*/ 729319 w 1421109"/>
              <a:gd name="connsiteY13" fmla="*/ 957827 h 2341644"/>
              <a:gd name="connsiteX14" fmla="*/ 543268 w 1421109"/>
              <a:gd name="connsiteY14" fmla="*/ 8 h 2341644"/>
              <a:gd name="connsiteX15" fmla="*/ 473286 w 1421109"/>
              <a:gd name="connsiteY15" fmla="*/ 1312127 h 2341644"/>
              <a:gd name="connsiteX16" fmla="*/ 338442 w 1421109"/>
              <a:gd name="connsiteY16" fmla="*/ 1258222 h 2341644"/>
              <a:gd name="connsiteX17" fmla="*/ 719 w 1421109"/>
              <a:gd name="connsiteY17" fmla="*/ 957545 h 2341644"/>
              <a:gd name="connsiteX0" fmla="*/ 719 w 1421109"/>
              <a:gd name="connsiteY0" fmla="*/ 957545 h 2341644"/>
              <a:gd name="connsiteX1" fmla="*/ 140932 w 1421109"/>
              <a:gd name="connsiteY1" fmla="*/ 1353319 h 2341644"/>
              <a:gd name="connsiteX2" fmla="*/ 309182 w 1421109"/>
              <a:gd name="connsiteY2" fmla="*/ 1711764 h 2341644"/>
              <a:gd name="connsiteX3" fmla="*/ 626141 w 1421109"/>
              <a:gd name="connsiteY3" fmla="*/ 1985150 h 2341644"/>
              <a:gd name="connsiteX4" fmla="*/ 622941 w 1421109"/>
              <a:gd name="connsiteY4" fmla="*/ 2320778 h 2341644"/>
              <a:gd name="connsiteX5" fmla="*/ 1227989 w 1421109"/>
              <a:gd name="connsiteY5" fmla="*/ 2341644 h 2341644"/>
              <a:gd name="connsiteX6" fmla="*/ 1262460 w 1421109"/>
              <a:gd name="connsiteY6" fmla="*/ 1987074 h 2341644"/>
              <a:gd name="connsiteX7" fmla="*/ 1421092 w 1421109"/>
              <a:gd name="connsiteY7" fmla="*/ 1126548 h 2341644"/>
              <a:gd name="connsiteX8" fmla="*/ 1152597 w 1421109"/>
              <a:gd name="connsiteY8" fmla="*/ 669082 h 2341644"/>
              <a:gd name="connsiteX9" fmla="*/ 1168953 w 1421109"/>
              <a:gd name="connsiteY9" fmla="*/ 968062 h 2341644"/>
              <a:gd name="connsiteX10" fmla="*/ 927050 w 1421109"/>
              <a:gd name="connsiteY10" fmla="*/ 614956 h 2341644"/>
              <a:gd name="connsiteX11" fmla="*/ 957315 w 1421109"/>
              <a:gd name="connsiteY11" fmla="*/ 944170 h 2341644"/>
              <a:gd name="connsiteX12" fmla="*/ 711016 w 1421109"/>
              <a:gd name="connsiteY12" fmla="*/ 569620 h 2341644"/>
              <a:gd name="connsiteX13" fmla="*/ 729319 w 1421109"/>
              <a:gd name="connsiteY13" fmla="*/ 957827 h 2341644"/>
              <a:gd name="connsiteX14" fmla="*/ 543268 w 1421109"/>
              <a:gd name="connsiteY14" fmla="*/ 8 h 2341644"/>
              <a:gd name="connsiteX15" fmla="*/ 473286 w 1421109"/>
              <a:gd name="connsiteY15" fmla="*/ 1312127 h 2341644"/>
              <a:gd name="connsiteX16" fmla="*/ 338442 w 1421109"/>
              <a:gd name="connsiteY16" fmla="*/ 1258222 h 2341644"/>
              <a:gd name="connsiteX17" fmla="*/ 719 w 1421109"/>
              <a:gd name="connsiteY17" fmla="*/ 957545 h 2341644"/>
              <a:gd name="connsiteX0" fmla="*/ 719 w 1421109"/>
              <a:gd name="connsiteY0" fmla="*/ 957545 h 2341644"/>
              <a:gd name="connsiteX1" fmla="*/ 140932 w 1421109"/>
              <a:gd name="connsiteY1" fmla="*/ 1353319 h 2341644"/>
              <a:gd name="connsiteX2" fmla="*/ 309182 w 1421109"/>
              <a:gd name="connsiteY2" fmla="*/ 1711764 h 2341644"/>
              <a:gd name="connsiteX3" fmla="*/ 548773 w 1421109"/>
              <a:gd name="connsiteY3" fmla="*/ 1936338 h 2341644"/>
              <a:gd name="connsiteX4" fmla="*/ 622941 w 1421109"/>
              <a:gd name="connsiteY4" fmla="*/ 2320778 h 2341644"/>
              <a:gd name="connsiteX5" fmla="*/ 1227989 w 1421109"/>
              <a:gd name="connsiteY5" fmla="*/ 2341644 h 2341644"/>
              <a:gd name="connsiteX6" fmla="*/ 1262460 w 1421109"/>
              <a:gd name="connsiteY6" fmla="*/ 1987074 h 2341644"/>
              <a:gd name="connsiteX7" fmla="*/ 1421092 w 1421109"/>
              <a:gd name="connsiteY7" fmla="*/ 1126548 h 2341644"/>
              <a:gd name="connsiteX8" fmla="*/ 1152597 w 1421109"/>
              <a:gd name="connsiteY8" fmla="*/ 669082 h 2341644"/>
              <a:gd name="connsiteX9" fmla="*/ 1168953 w 1421109"/>
              <a:gd name="connsiteY9" fmla="*/ 968062 h 2341644"/>
              <a:gd name="connsiteX10" fmla="*/ 927050 w 1421109"/>
              <a:gd name="connsiteY10" fmla="*/ 614956 h 2341644"/>
              <a:gd name="connsiteX11" fmla="*/ 957315 w 1421109"/>
              <a:gd name="connsiteY11" fmla="*/ 944170 h 2341644"/>
              <a:gd name="connsiteX12" fmla="*/ 711016 w 1421109"/>
              <a:gd name="connsiteY12" fmla="*/ 569620 h 2341644"/>
              <a:gd name="connsiteX13" fmla="*/ 729319 w 1421109"/>
              <a:gd name="connsiteY13" fmla="*/ 957827 h 2341644"/>
              <a:gd name="connsiteX14" fmla="*/ 543268 w 1421109"/>
              <a:gd name="connsiteY14" fmla="*/ 8 h 2341644"/>
              <a:gd name="connsiteX15" fmla="*/ 473286 w 1421109"/>
              <a:gd name="connsiteY15" fmla="*/ 1312127 h 2341644"/>
              <a:gd name="connsiteX16" fmla="*/ 338442 w 1421109"/>
              <a:gd name="connsiteY16" fmla="*/ 1258222 h 2341644"/>
              <a:gd name="connsiteX17" fmla="*/ 719 w 1421109"/>
              <a:gd name="connsiteY17" fmla="*/ 957545 h 2341644"/>
              <a:gd name="connsiteX0" fmla="*/ 719 w 1421109"/>
              <a:gd name="connsiteY0" fmla="*/ 957545 h 2341644"/>
              <a:gd name="connsiteX1" fmla="*/ 140932 w 1421109"/>
              <a:gd name="connsiteY1" fmla="*/ 1353319 h 2341644"/>
              <a:gd name="connsiteX2" fmla="*/ 309182 w 1421109"/>
              <a:gd name="connsiteY2" fmla="*/ 1711764 h 2341644"/>
              <a:gd name="connsiteX3" fmla="*/ 548773 w 1421109"/>
              <a:gd name="connsiteY3" fmla="*/ 1936338 h 2341644"/>
              <a:gd name="connsiteX4" fmla="*/ 557331 w 1421109"/>
              <a:gd name="connsiteY4" fmla="*/ 2278453 h 2341644"/>
              <a:gd name="connsiteX5" fmla="*/ 1227989 w 1421109"/>
              <a:gd name="connsiteY5" fmla="*/ 2341644 h 2341644"/>
              <a:gd name="connsiteX6" fmla="*/ 1262460 w 1421109"/>
              <a:gd name="connsiteY6" fmla="*/ 1987074 h 2341644"/>
              <a:gd name="connsiteX7" fmla="*/ 1421092 w 1421109"/>
              <a:gd name="connsiteY7" fmla="*/ 1126548 h 2341644"/>
              <a:gd name="connsiteX8" fmla="*/ 1152597 w 1421109"/>
              <a:gd name="connsiteY8" fmla="*/ 669082 h 2341644"/>
              <a:gd name="connsiteX9" fmla="*/ 1168953 w 1421109"/>
              <a:gd name="connsiteY9" fmla="*/ 968062 h 2341644"/>
              <a:gd name="connsiteX10" fmla="*/ 927050 w 1421109"/>
              <a:gd name="connsiteY10" fmla="*/ 614956 h 2341644"/>
              <a:gd name="connsiteX11" fmla="*/ 957315 w 1421109"/>
              <a:gd name="connsiteY11" fmla="*/ 944170 h 2341644"/>
              <a:gd name="connsiteX12" fmla="*/ 711016 w 1421109"/>
              <a:gd name="connsiteY12" fmla="*/ 569620 h 2341644"/>
              <a:gd name="connsiteX13" fmla="*/ 729319 w 1421109"/>
              <a:gd name="connsiteY13" fmla="*/ 957827 h 2341644"/>
              <a:gd name="connsiteX14" fmla="*/ 543268 w 1421109"/>
              <a:gd name="connsiteY14" fmla="*/ 8 h 2341644"/>
              <a:gd name="connsiteX15" fmla="*/ 473286 w 1421109"/>
              <a:gd name="connsiteY15" fmla="*/ 1312127 h 2341644"/>
              <a:gd name="connsiteX16" fmla="*/ 338442 w 1421109"/>
              <a:gd name="connsiteY16" fmla="*/ 1258222 h 2341644"/>
              <a:gd name="connsiteX17" fmla="*/ 719 w 1421109"/>
              <a:gd name="connsiteY17" fmla="*/ 957545 h 2341644"/>
              <a:gd name="connsiteX0" fmla="*/ 719 w 1421109"/>
              <a:gd name="connsiteY0" fmla="*/ 957545 h 2341644"/>
              <a:gd name="connsiteX1" fmla="*/ 140932 w 1421109"/>
              <a:gd name="connsiteY1" fmla="*/ 1353319 h 2341644"/>
              <a:gd name="connsiteX2" fmla="*/ 309182 w 1421109"/>
              <a:gd name="connsiteY2" fmla="*/ 1711764 h 2341644"/>
              <a:gd name="connsiteX3" fmla="*/ 548773 w 1421109"/>
              <a:gd name="connsiteY3" fmla="*/ 1936338 h 2341644"/>
              <a:gd name="connsiteX4" fmla="*/ 601148 w 1421109"/>
              <a:gd name="connsiteY4" fmla="*/ 2297232 h 2341644"/>
              <a:gd name="connsiteX5" fmla="*/ 1227989 w 1421109"/>
              <a:gd name="connsiteY5" fmla="*/ 2341644 h 2341644"/>
              <a:gd name="connsiteX6" fmla="*/ 1262460 w 1421109"/>
              <a:gd name="connsiteY6" fmla="*/ 1987074 h 2341644"/>
              <a:gd name="connsiteX7" fmla="*/ 1421092 w 1421109"/>
              <a:gd name="connsiteY7" fmla="*/ 1126548 h 2341644"/>
              <a:gd name="connsiteX8" fmla="*/ 1152597 w 1421109"/>
              <a:gd name="connsiteY8" fmla="*/ 669082 h 2341644"/>
              <a:gd name="connsiteX9" fmla="*/ 1168953 w 1421109"/>
              <a:gd name="connsiteY9" fmla="*/ 968062 h 2341644"/>
              <a:gd name="connsiteX10" fmla="*/ 927050 w 1421109"/>
              <a:gd name="connsiteY10" fmla="*/ 614956 h 2341644"/>
              <a:gd name="connsiteX11" fmla="*/ 957315 w 1421109"/>
              <a:gd name="connsiteY11" fmla="*/ 944170 h 2341644"/>
              <a:gd name="connsiteX12" fmla="*/ 711016 w 1421109"/>
              <a:gd name="connsiteY12" fmla="*/ 569620 h 2341644"/>
              <a:gd name="connsiteX13" fmla="*/ 729319 w 1421109"/>
              <a:gd name="connsiteY13" fmla="*/ 957827 h 2341644"/>
              <a:gd name="connsiteX14" fmla="*/ 543268 w 1421109"/>
              <a:gd name="connsiteY14" fmla="*/ 8 h 2341644"/>
              <a:gd name="connsiteX15" fmla="*/ 473286 w 1421109"/>
              <a:gd name="connsiteY15" fmla="*/ 1312127 h 2341644"/>
              <a:gd name="connsiteX16" fmla="*/ 338442 w 1421109"/>
              <a:gd name="connsiteY16" fmla="*/ 1258222 h 2341644"/>
              <a:gd name="connsiteX17" fmla="*/ 719 w 1421109"/>
              <a:gd name="connsiteY17" fmla="*/ 957545 h 2341644"/>
              <a:gd name="connsiteX0" fmla="*/ 719 w 1421109"/>
              <a:gd name="connsiteY0" fmla="*/ 957545 h 2310754"/>
              <a:gd name="connsiteX1" fmla="*/ 140932 w 1421109"/>
              <a:gd name="connsiteY1" fmla="*/ 1353319 h 2310754"/>
              <a:gd name="connsiteX2" fmla="*/ 309182 w 1421109"/>
              <a:gd name="connsiteY2" fmla="*/ 1711764 h 2310754"/>
              <a:gd name="connsiteX3" fmla="*/ 548773 w 1421109"/>
              <a:gd name="connsiteY3" fmla="*/ 1936338 h 2310754"/>
              <a:gd name="connsiteX4" fmla="*/ 601148 w 1421109"/>
              <a:gd name="connsiteY4" fmla="*/ 2297232 h 2310754"/>
              <a:gd name="connsiteX5" fmla="*/ 1253027 w 1421109"/>
              <a:gd name="connsiteY5" fmla="*/ 2310347 h 2310754"/>
              <a:gd name="connsiteX6" fmla="*/ 1262460 w 1421109"/>
              <a:gd name="connsiteY6" fmla="*/ 1987074 h 2310754"/>
              <a:gd name="connsiteX7" fmla="*/ 1421092 w 1421109"/>
              <a:gd name="connsiteY7" fmla="*/ 1126548 h 2310754"/>
              <a:gd name="connsiteX8" fmla="*/ 1152597 w 1421109"/>
              <a:gd name="connsiteY8" fmla="*/ 669082 h 2310754"/>
              <a:gd name="connsiteX9" fmla="*/ 1168953 w 1421109"/>
              <a:gd name="connsiteY9" fmla="*/ 968062 h 2310754"/>
              <a:gd name="connsiteX10" fmla="*/ 927050 w 1421109"/>
              <a:gd name="connsiteY10" fmla="*/ 614956 h 2310754"/>
              <a:gd name="connsiteX11" fmla="*/ 957315 w 1421109"/>
              <a:gd name="connsiteY11" fmla="*/ 944170 h 2310754"/>
              <a:gd name="connsiteX12" fmla="*/ 711016 w 1421109"/>
              <a:gd name="connsiteY12" fmla="*/ 569620 h 2310754"/>
              <a:gd name="connsiteX13" fmla="*/ 729319 w 1421109"/>
              <a:gd name="connsiteY13" fmla="*/ 957827 h 2310754"/>
              <a:gd name="connsiteX14" fmla="*/ 543268 w 1421109"/>
              <a:gd name="connsiteY14" fmla="*/ 8 h 2310754"/>
              <a:gd name="connsiteX15" fmla="*/ 473286 w 1421109"/>
              <a:gd name="connsiteY15" fmla="*/ 1312127 h 2310754"/>
              <a:gd name="connsiteX16" fmla="*/ 338442 w 1421109"/>
              <a:gd name="connsiteY16" fmla="*/ 1258222 h 2310754"/>
              <a:gd name="connsiteX17" fmla="*/ 719 w 1421109"/>
              <a:gd name="connsiteY17" fmla="*/ 957545 h 2310754"/>
              <a:gd name="connsiteX0" fmla="*/ 719 w 1421109"/>
              <a:gd name="connsiteY0" fmla="*/ 957545 h 2310755"/>
              <a:gd name="connsiteX1" fmla="*/ 140932 w 1421109"/>
              <a:gd name="connsiteY1" fmla="*/ 1353319 h 2310755"/>
              <a:gd name="connsiteX2" fmla="*/ 309182 w 1421109"/>
              <a:gd name="connsiteY2" fmla="*/ 1711764 h 2310755"/>
              <a:gd name="connsiteX3" fmla="*/ 548773 w 1421109"/>
              <a:gd name="connsiteY3" fmla="*/ 1936338 h 2310755"/>
              <a:gd name="connsiteX4" fmla="*/ 601148 w 1421109"/>
              <a:gd name="connsiteY4" fmla="*/ 2297232 h 2310755"/>
              <a:gd name="connsiteX5" fmla="*/ 1253027 w 1421109"/>
              <a:gd name="connsiteY5" fmla="*/ 2310347 h 2310755"/>
              <a:gd name="connsiteX6" fmla="*/ 1262460 w 1421109"/>
              <a:gd name="connsiteY6" fmla="*/ 1987074 h 2310755"/>
              <a:gd name="connsiteX7" fmla="*/ 1421092 w 1421109"/>
              <a:gd name="connsiteY7" fmla="*/ 1126548 h 2310755"/>
              <a:gd name="connsiteX8" fmla="*/ 1152597 w 1421109"/>
              <a:gd name="connsiteY8" fmla="*/ 669082 h 2310755"/>
              <a:gd name="connsiteX9" fmla="*/ 1168953 w 1421109"/>
              <a:gd name="connsiteY9" fmla="*/ 968062 h 2310755"/>
              <a:gd name="connsiteX10" fmla="*/ 927050 w 1421109"/>
              <a:gd name="connsiteY10" fmla="*/ 614956 h 2310755"/>
              <a:gd name="connsiteX11" fmla="*/ 957315 w 1421109"/>
              <a:gd name="connsiteY11" fmla="*/ 944170 h 2310755"/>
              <a:gd name="connsiteX12" fmla="*/ 711016 w 1421109"/>
              <a:gd name="connsiteY12" fmla="*/ 569620 h 2310755"/>
              <a:gd name="connsiteX13" fmla="*/ 729319 w 1421109"/>
              <a:gd name="connsiteY13" fmla="*/ 957827 h 2310755"/>
              <a:gd name="connsiteX14" fmla="*/ 543268 w 1421109"/>
              <a:gd name="connsiteY14" fmla="*/ 8 h 2310755"/>
              <a:gd name="connsiteX15" fmla="*/ 473286 w 1421109"/>
              <a:gd name="connsiteY15" fmla="*/ 1312127 h 2310755"/>
              <a:gd name="connsiteX16" fmla="*/ 338442 w 1421109"/>
              <a:gd name="connsiteY16" fmla="*/ 1258222 h 2310755"/>
              <a:gd name="connsiteX17" fmla="*/ 719 w 1421109"/>
              <a:gd name="connsiteY17" fmla="*/ 957545 h 2310755"/>
              <a:gd name="connsiteX0" fmla="*/ 719 w 1421109"/>
              <a:gd name="connsiteY0" fmla="*/ 957545 h 2310755"/>
              <a:gd name="connsiteX1" fmla="*/ 140932 w 1421109"/>
              <a:gd name="connsiteY1" fmla="*/ 1353319 h 2310755"/>
              <a:gd name="connsiteX2" fmla="*/ 309182 w 1421109"/>
              <a:gd name="connsiteY2" fmla="*/ 1711764 h 2310755"/>
              <a:gd name="connsiteX3" fmla="*/ 548773 w 1421109"/>
              <a:gd name="connsiteY3" fmla="*/ 1936338 h 2310755"/>
              <a:gd name="connsiteX4" fmla="*/ 582370 w 1421109"/>
              <a:gd name="connsiteY4" fmla="*/ 2297232 h 2310755"/>
              <a:gd name="connsiteX5" fmla="*/ 1253027 w 1421109"/>
              <a:gd name="connsiteY5" fmla="*/ 2310347 h 2310755"/>
              <a:gd name="connsiteX6" fmla="*/ 1262460 w 1421109"/>
              <a:gd name="connsiteY6" fmla="*/ 1987074 h 2310755"/>
              <a:gd name="connsiteX7" fmla="*/ 1421092 w 1421109"/>
              <a:gd name="connsiteY7" fmla="*/ 1126548 h 2310755"/>
              <a:gd name="connsiteX8" fmla="*/ 1152597 w 1421109"/>
              <a:gd name="connsiteY8" fmla="*/ 669082 h 2310755"/>
              <a:gd name="connsiteX9" fmla="*/ 1168953 w 1421109"/>
              <a:gd name="connsiteY9" fmla="*/ 968062 h 2310755"/>
              <a:gd name="connsiteX10" fmla="*/ 927050 w 1421109"/>
              <a:gd name="connsiteY10" fmla="*/ 614956 h 2310755"/>
              <a:gd name="connsiteX11" fmla="*/ 957315 w 1421109"/>
              <a:gd name="connsiteY11" fmla="*/ 944170 h 2310755"/>
              <a:gd name="connsiteX12" fmla="*/ 711016 w 1421109"/>
              <a:gd name="connsiteY12" fmla="*/ 569620 h 2310755"/>
              <a:gd name="connsiteX13" fmla="*/ 729319 w 1421109"/>
              <a:gd name="connsiteY13" fmla="*/ 957827 h 2310755"/>
              <a:gd name="connsiteX14" fmla="*/ 543268 w 1421109"/>
              <a:gd name="connsiteY14" fmla="*/ 8 h 2310755"/>
              <a:gd name="connsiteX15" fmla="*/ 473286 w 1421109"/>
              <a:gd name="connsiteY15" fmla="*/ 1312127 h 2310755"/>
              <a:gd name="connsiteX16" fmla="*/ 338442 w 1421109"/>
              <a:gd name="connsiteY16" fmla="*/ 1258222 h 2310755"/>
              <a:gd name="connsiteX17" fmla="*/ 719 w 1421109"/>
              <a:gd name="connsiteY17" fmla="*/ 957545 h 2310755"/>
              <a:gd name="connsiteX0" fmla="*/ 719 w 1421109"/>
              <a:gd name="connsiteY0" fmla="*/ 957545 h 2310755"/>
              <a:gd name="connsiteX1" fmla="*/ 140932 w 1421109"/>
              <a:gd name="connsiteY1" fmla="*/ 1353319 h 2310755"/>
              <a:gd name="connsiteX2" fmla="*/ 309182 w 1421109"/>
              <a:gd name="connsiteY2" fmla="*/ 1711764 h 2310755"/>
              <a:gd name="connsiteX3" fmla="*/ 548773 w 1421109"/>
              <a:gd name="connsiteY3" fmla="*/ 1936338 h 2310755"/>
              <a:gd name="connsiteX4" fmla="*/ 582370 w 1421109"/>
              <a:gd name="connsiteY4" fmla="*/ 2297232 h 2310755"/>
              <a:gd name="connsiteX5" fmla="*/ 1253027 w 1421109"/>
              <a:gd name="connsiteY5" fmla="*/ 2310347 h 2310755"/>
              <a:gd name="connsiteX6" fmla="*/ 1262460 w 1421109"/>
              <a:gd name="connsiteY6" fmla="*/ 1987074 h 2310755"/>
              <a:gd name="connsiteX7" fmla="*/ 1421092 w 1421109"/>
              <a:gd name="connsiteY7" fmla="*/ 1126548 h 2310755"/>
              <a:gd name="connsiteX8" fmla="*/ 1152597 w 1421109"/>
              <a:gd name="connsiteY8" fmla="*/ 669082 h 2310755"/>
              <a:gd name="connsiteX9" fmla="*/ 1168953 w 1421109"/>
              <a:gd name="connsiteY9" fmla="*/ 968062 h 2310755"/>
              <a:gd name="connsiteX10" fmla="*/ 927050 w 1421109"/>
              <a:gd name="connsiteY10" fmla="*/ 614956 h 2310755"/>
              <a:gd name="connsiteX11" fmla="*/ 957315 w 1421109"/>
              <a:gd name="connsiteY11" fmla="*/ 944170 h 2310755"/>
              <a:gd name="connsiteX12" fmla="*/ 711016 w 1421109"/>
              <a:gd name="connsiteY12" fmla="*/ 569620 h 2310755"/>
              <a:gd name="connsiteX13" fmla="*/ 729319 w 1421109"/>
              <a:gd name="connsiteY13" fmla="*/ 957827 h 2310755"/>
              <a:gd name="connsiteX14" fmla="*/ 543268 w 1421109"/>
              <a:gd name="connsiteY14" fmla="*/ 8 h 2310755"/>
              <a:gd name="connsiteX15" fmla="*/ 473286 w 1421109"/>
              <a:gd name="connsiteY15" fmla="*/ 1312127 h 2310755"/>
              <a:gd name="connsiteX16" fmla="*/ 338442 w 1421109"/>
              <a:gd name="connsiteY16" fmla="*/ 1258222 h 2310755"/>
              <a:gd name="connsiteX17" fmla="*/ 719 w 1421109"/>
              <a:gd name="connsiteY17" fmla="*/ 957545 h 2310755"/>
              <a:gd name="connsiteX0" fmla="*/ 719 w 1421109"/>
              <a:gd name="connsiteY0" fmla="*/ 957545 h 2310347"/>
              <a:gd name="connsiteX1" fmla="*/ 140932 w 1421109"/>
              <a:gd name="connsiteY1" fmla="*/ 1353319 h 2310347"/>
              <a:gd name="connsiteX2" fmla="*/ 309182 w 1421109"/>
              <a:gd name="connsiteY2" fmla="*/ 1711764 h 2310347"/>
              <a:gd name="connsiteX3" fmla="*/ 548773 w 1421109"/>
              <a:gd name="connsiteY3" fmla="*/ 1936338 h 2310347"/>
              <a:gd name="connsiteX4" fmla="*/ 582370 w 1421109"/>
              <a:gd name="connsiteY4" fmla="*/ 2297232 h 2310347"/>
              <a:gd name="connsiteX5" fmla="*/ 1253027 w 1421109"/>
              <a:gd name="connsiteY5" fmla="*/ 2310347 h 2310347"/>
              <a:gd name="connsiteX6" fmla="*/ 1262460 w 1421109"/>
              <a:gd name="connsiteY6" fmla="*/ 1987074 h 2310347"/>
              <a:gd name="connsiteX7" fmla="*/ 1421092 w 1421109"/>
              <a:gd name="connsiteY7" fmla="*/ 1126548 h 2310347"/>
              <a:gd name="connsiteX8" fmla="*/ 1152597 w 1421109"/>
              <a:gd name="connsiteY8" fmla="*/ 669082 h 2310347"/>
              <a:gd name="connsiteX9" fmla="*/ 1168953 w 1421109"/>
              <a:gd name="connsiteY9" fmla="*/ 968062 h 2310347"/>
              <a:gd name="connsiteX10" fmla="*/ 927050 w 1421109"/>
              <a:gd name="connsiteY10" fmla="*/ 614956 h 2310347"/>
              <a:gd name="connsiteX11" fmla="*/ 957315 w 1421109"/>
              <a:gd name="connsiteY11" fmla="*/ 944170 h 2310347"/>
              <a:gd name="connsiteX12" fmla="*/ 711016 w 1421109"/>
              <a:gd name="connsiteY12" fmla="*/ 569620 h 2310347"/>
              <a:gd name="connsiteX13" fmla="*/ 729319 w 1421109"/>
              <a:gd name="connsiteY13" fmla="*/ 957827 h 2310347"/>
              <a:gd name="connsiteX14" fmla="*/ 543268 w 1421109"/>
              <a:gd name="connsiteY14" fmla="*/ 8 h 2310347"/>
              <a:gd name="connsiteX15" fmla="*/ 473286 w 1421109"/>
              <a:gd name="connsiteY15" fmla="*/ 1312127 h 2310347"/>
              <a:gd name="connsiteX16" fmla="*/ 338442 w 1421109"/>
              <a:gd name="connsiteY16" fmla="*/ 1258222 h 2310347"/>
              <a:gd name="connsiteX17" fmla="*/ 719 w 1421109"/>
              <a:gd name="connsiteY17" fmla="*/ 957545 h 2310347"/>
              <a:gd name="connsiteX0" fmla="*/ 719 w 1423213"/>
              <a:gd name="connsiteY0" fmla="*/ 957545 h 2310347"/>
              <a:gd name="connsiteX1" fmla="*/ 140932 w 1423213"/>
              <a:gd name="connsiteY1" fmla="*/ 1353319 h 2310347"/>
              <a:gd name="connsiteX2" fmla="*/ 309182 w 1423213"/>
              <a:gd name="connsiteY2" fmla="*/ 1711764 h 2310347"/>
              <a:gd name="connsiteX3" fmla="*/ 548773 w 1423213"/>
              <a:gd name="connsiteY3" fmla="*/ 1936338 h 2310347"/>
              <a:gd name="connsiteX4" fmla="*/ 582370 w 1423213"/>
              <a:gd name="connsiteY4" fmla="*/ 2297232 h 2310347"/>
              <a:gd name="connsiteX5" fmla="*/ 1253027 w 1423213"/>
              <a:gd name="connsiteY5" fmla="*/ 2310347 h 2310347"/>
              <a:gd name="connsiteX6" fmla="*/ 1262460 w 1423213"/>
              <a:gd name="connsiteY6" fmla="*/ 1987074 h 2310347"/>
              <a:gd name="connsiteX7" fmla="*/ 1421092 w 1423213"/>
              <a:gd name="connsiteY7" fmla="*/ 1126548 h 2310347"/>
              <a:gd name="connsiteX8" fmla="*/ 1378773 w 1423213"/>
              <a:gd name="connsiteY8" fmla="*/ 734522 h 2310347"/>
              <a:gd name="connsiteX9" fmla="*/ 1152597 w 1423213"/>
              <a:gd name="connsiteY9" fmla="*/ 669082 h 2310347"/>
              <a:gd name="connsiteX10" fmla="*/ 1168953 w 1423213"/>
              <a:gd name="connsiteY10" fmla="*/ 968062 h 2310347"/>
              <a:gd name="connsiteX11" fmla="*/ 927050 w 1423213"/>
              <a:gd name="connsiteY11" fmla="*/ 614956 h 2310347"/>
              <a:gd name="connsiteX12" fmla="*/ 957315 w 1423213"/>
              <a:gd name="connsiteY12" fmla="*/ 944170 h 2310347"/>
              <a:gd name="connsiteX13" fmla="*/ 711016 w 1423213"/>
              <a:gd name="connsiteY13" fmla="*/ 569620 h 2310347"/>
              <a:gd name="connsiteX14" fmla="*/ 729319 w 1423213"/>
              <a:gd name="connsiteY14" fmla="*/ 957827 h 2310347"/>
              <a:gd name="connsiteX15" fmla="*/ 543268 w 1423213"/>
              <a:gd name="connsiteY15" fmla="*/ 8 h 2310347"/>
              <a:gd name="connsiteX16" fmla="*/ 473286 w 1423213"/>
              <a:gd name="connsiteY16" fmla="*/ 1312127 h 2310347"/>
              <a:gd name="connsiteX17" fmla="*/ 338442 w 1423213"/>
              <a:gd name="connsiteY17" fmla="*/ 1258222 h 2310347"/>
              <a:gd name="connsiteX18" fmla="*/ 719 w 1423213"/>
              <a:gd name="connsiteY18" fmla="*/ 957545 h 2310347"/>
              <a:gd name="connsiteX0" fmla="*/ 719 w 1423213"/>
              <a:gd name="connsiteY0" fmla="*/ 957545 h 2310347"/>
              <a:gd name="connsiteX1" fmla="*/ 140932 w 1423213"/>
              <a:gd name="connsiteY1" fmla="*/ 1353319 h 2310347"/>
              <a:gd name="connsiteX2" fmla="*/ 309182 w 1423213"/>
              <a:gd name="connsiteY2" fmla="*/ 1711764 h 2310347"/>
              <a:gd name="connsiteX3" fmla="*/ 548773 w 1423213"/>
              <a:gd name="connsiteY3" fmla="*/ 1936338 h 2310347"/>
              <a:gd name="connsiteX4" fmla="*/ 582370 w 1423213"/>
              <a:gd name="connsiteY4" fmla="*/ 2297232 h 2310347"/>
              <a:gd name="connsiteX5" fmla="*/ 1253027 w 1423213"/>
              <a:gd name="connsiteY5" fmla="*/ 2310347 h 2310347"/>
              <a:gd name="connsiteX6" fmla="*/ 1262460 w 1423213"/>
              <a:gd name="connsiteY6" fmla="*/ 1987074 h 2310347"/>
              <a:gd name="connsiteX7" fmla="*/ 1421092 w 1423213"/>
              <a:gd name="connsiteY7" fmla="*/ 1126548 h 2310347"/>
              <a:gd name="connsiteX8" fmla="*/ 1378773 w 1423213"/>
              <a:gd name="connsiteY8" fmla="*/ 734522 h 2310347"/>
              <a:gd name="connsiteX9" fmla="*/ 1152597 w 1423213"/>
              <a:gd name="connsiteY9" fmla="*/ 669082 h 2310347"/>
              <a:gd name="connsiteX10" fmla="*/ 1168953 w 1423213"/>
              <a:gd name="connsiteY10" fmla="*/ 968062 h 2310347"/>
              <a:gd name="connsiteX11" fmla="*/ 927050 w 1423213"/>
              <a:gd name="connsiteY11" fmla="*/ 614956 h 2310347"/>
              <a:gd name="connsiteX12" fmla="*/ 957315 w 1423213"/>
              <a:gd name="connsiteY12" fmla="*/ 944170 h 2310347"/>
              <a:gd name="connsiteX13" fmla="*/ 711016 w 1423213"/>
              <a:gd name="connsiteY13" fmla="*/ 569620 h 2310347"/>
              <a:gd name="connsiteX14" fmla="*/ 729319 w 1423213"/>
              <a:gd name="connsiteY14" fmla="*/ 957827 h 2310347"/>
              <a:gd name="connsiteX15" fmla="*/ 543268 w 1423213"/>
              <a:gd name="connsiteY15" fmla="*/ 8 h 2310347"/>
              <a:gd name="connsiteX16" fmla="*/ 473286 w 1423213"/>
              <a:gd name="connsiteY16" fmla="*/ 1312127 h 2310347"/>
              <a:gd name="connsiteX17" fmla="*/ 338442 w 1423213"/>
              <a:gd name="connsiteY17" fmla="*/ 1258222 h 2310347"/>
              <a:gd name="connsiteX18" fmla="*/ 719 w 1423213"/>
              <a:gd name="connsiteY18" fmla="*/ 957545 h 2310347"/>
              <a:gd name="connsiteX0" fmla="*/ 719 w 1423213"/>
              <a:gd name="connsiteY0" fmla="*/ 957545 h 2310347"/>
              <a:gd name="connsiteX1" fmla="*/ 140932 w 1423213"/>
              <a:gd name="connsiteY1" fmla="*/ 1353319 h 2310347"/>
              <a:gd name="connsiteX2" fmla="*/ 309182 w 1423213"/>
              <a:gd name="connsiteY2" fmla="*/ 1711764 h 2310347"/>
              <a:gd name="connsiteX3" fmla="*/ 548773 w 1423213"/>
              <a:gd name="connsiteY3" fmla="*/ 1936338 h 2310347"/>
              <a:gd name="connsiteX4" fmla="*/ 582370 w 1423213"/>
              <a:gd name="connsiteY4" fmla="*/ 2297232 h 2310347"/>
              <a:gd name="connsiteX5" fmla="*/ 1253027 w 1423213"/>
              <a:gd name="connsiteY5" fmla="*/ 2310347 h 2310347"/>
              <a:gd name="connsiteX6" fmla="*/ 1262460 w 1423213"/>
              <a:gd name="connsiteY6" fmla="*/ 1987074 h 2310347"/>
              <a:gd name="connsiteX7" fmla="*/ 1421092 w 1423213"/>
              <a:gd name="connsiteY7" fmla="*/ 1126548 h 2310347"/>
              <a:gd name="connsiteX8" fmla="*/ 1378773 w 1423213"/>
              <a:gd name="connsiteY8" fmla="*/ 734522 h 2310347"/>
              <a:gd name="connsiteX9" fmla="*/ 1176719 w 1423213"/>
              <a:gd name="connsiteY9" fmla="*/ 664258 h 2310347"/>
              <a:gd name="connsiteX10" fmla="*/ 1168953 w 1423213"/>
              <a:gd name="connsiteY10" fmla="*/ 968062 h 2310347"/>
              <a:gd name="connsiteX11" fmla="*/ 927050 w 1423213"/>
              <a:gd name="connsiteY11" fmla="*/ 614956 h 2310347"/>
              <a:gd name="connsiteX12" fmla="*/ 957315 w 1423213"/>
              <a:gd name="connsiteY12" fmla="*/ 944170 h 2310347"/>
              <a:gd name="connsiteX13" fmla="*/ 711016 w 1423213"/>
              <a:gd name="connsiteY13" fmla="*/ 569620 h 2310347"/>
              <a:gd name="connsiteX14" fmla="*/ 729319 w 1423213"/>
              <a:gd name="connsiteY14" fmla="*/ 957827 h 2310347"/>
              <a:gd name="connsiteX15" fmla="*/ 543268 w 1423213"/>
              <a:gd name="connsiteY15" fmla="*/ 8 h 2310347"/>
              <a:gd name="connsiteX16" fmla="*/ 473286 w 1423213"/>
              <a:gd name="connsiteY16" fmla="*/ 1312127 h 2310347"/>
              <a:gd name="connsiteX17" fmla="*/ 338442 w 1423213"/>
              <a:gd name="connsiteY17" fmla="*/ 1258222 h 2310347"/>
              <a:gd name="connsiteX18" fmla="*/ 719 w 1423213"/>
              <a:gd name="connsiteY18" fmla="*/ 957545 h 2310347"/>
              <a:gd name="connsiteX0" fmla="*/ 719 w 1423213"/>
              <a:gd name="connsiteY0" fmla="*/ 957545 h 2310347"/>
              <a:gd name="connsiteX1" fmla="*/ 140932 w 1423213"/>
              <a:gd name="connsiteY1" fmla="*/ 1353319 h 2310347"/>
              <a:gd name="connsiteX2" fmla="*/ 309182 w 1423213"/>
              <a:gd name="connsiteY2" fmla="*/ 1711764 h 2310347"/>
              <a:gd name="connsiteX3" fmla="*/ 548773 w 1423213"/>
              <a:gd name="connsiteY3" fmla="*/ 1936338 h 2310347"/>
              <a:gd name="connsiteX4" fmla="*/ 582370 w 1423213"/>
              <a:gd name="connsiteY4" fmla="*/ 2297232 h 2310347"/>
              <a:gd name="connsiteX5" fmla="*/ 1253027 w 1423213"/>
              <a:gd name="connsiteY5" fmla="*/ 2310347 h 2310347"/>
              <a:gd name="connsiteX6" fmla="*/ 1262460 w 1423213"/>
              <a:gd name="connsiteY6" fmla="*/ 1987074 h 2310347"/>
              <a:gd name="connsiteX7" fmla="*/ 1421092 w 1423213"/>
              <a:gd name="connsiteY7" fmla="*/ 1126548 h 2310347"/>
              <a:gd name="connsiteX8" fmla="*/ 1378773 w 1423213"/>
              <a:gd name="connsiteY8" fmla="*/ 734522 h 2310347"/>
              <a:gd name="connsiteX9" fmla="*/ 1176719 w 1423213"/>
              <a:gd name="connsiteY9" fmla="*/ 664258 h 2310347"/>
              <a:gd name="connsiteX10" fmla="*/ 1168953 w 1423213"/>
              <a:gd name="connsiteY10" fmla="*/ 968062 h 2310347"/>
              <a:gd name="connsiteX11" fmla="*/ 1156855 w 1423213"/>
              <a:gd name="connsiteY11" fmla="*/ 657333 h 2310347"/>
              <a:gd name="connsiteX12" fmla="*/ 927050 w 1423213"/>
              <a:gd name="connsiteY12" fmla="*/ 614956 h 2310347"/>
              <a:gd name="connsiteX13" fmla="*/ 957315 w 1423213"/>
              <a:gd name="connsiteY13" fmla="*/ 944170 h 2310347"/>
              <a:gd name="connsiteX14" fmla="*/ 711016 w 1423213"/>
              <a:gd name="connsiteY14" fmla="*/ 569620 h 2310347"/>
              <a:gd name="connsiteX15" fmla="*/ 729319 w 1423213"/>
              <a:gd name="connsiteY15" fmla="*/ 957827 h 2310347"/>
              <a:gd name="connsiteX16" fmla="*/ 543268 w 1423213"/>
              <a:gd name="connsiteY16" fmla="*/ 8 h 2310347"/>
              <a:gd name="connsiteX17" fmla="*/ 473286 w 1423213"/>
              <a:gd name="connsiteY17" fmla="*/ 1312127 h 2310347"/>
              <a:gd name="connsiteX18" fmla="*/ 338442 w 1423213"/>
              <a:gd name="connsiteY18" fmla="*/ 1258222 h 2310347"/>
              <a:gd name="connsiteX19" fmla="*/ 719 w 1423213"/>
              <a:gd name="connsiteY19" fmla="*/ 957545 h 2310347"/>
              <a:gd name="connsiteX0" fmla="*/ 719 w 1423213"/>
              <a:gd name="connsiteY0" fmla="*/ 957545 h 2310347"/>
              <a:gd name="connsiteX1" fmla="*/ 140932 w 1423213"/>
              <a:gd name="connsiteY1" fmla="*/ 1353319 h 2310347"/>
              <a:gd name="connsiteX2" fmla="*/ 309182 w 1423213"/>
              <a:gd name="connsiteY2" fmla="*/ 1711764 h 2310347"/>
              <a:gd name="connsiteX3" fmla="*/ 548773 w 1423213"/>
              <a:gd name="connsiteY3" fmla="*/ 1936338 h 2310347"/>
              <a:gd name="connsiteX4" fmla="*/ 582370 w 1423213"/>
              <a:gd name="connsiteY4" fmla="*/ 2297232 h 2310347"/>
              <a:gd name="connsiteX5" fmla="*/ 1253027 w 1423213"/>
              <a:gd name="connsiteY5" fmla="*/ 2310347 h 2310347"/>
              <a:gd name="connsiteX6" fmla="*/ 1262460 w 1423213"/>
              <a:gd name="connsiteY6" fmla="*/ 1987074 h 2310347"/>
              <a:gd name="connsiteX7" fmla="*/ 1421092 w 1423213"/>
              <a:gd name="connsiteY7" fmla="*/ 1126548 h 2310347"/>
              <a:gd name="connsiteX8" fmla="*/ 1378773 w 1423213"/>
              <a:gd name="connsiteY8" fmla="*/ 734522 h 2310347"/>
              <a:gd name="connsiteX9" fmla="*/ 1176719 w 1423213"/>
              <a:gd name="connsiteY9" fmla="*/ 664258 h 2310347"/>
              <a:gd name="connsiteX10" fmla="*/ 1168953 w 1423213"/>
              <a:gd name="connsiteY10" fmla="*/ 968062 h 2310347"/>
              <a:gd name="connsiteX11" fmla="*/ 1156855 w 1423213"/>
              <a:gd name="connsiteY11" fmla="*/ 657333 h 2310347"/>
              <a:gd name="connsiteX12" fmla="*/ 927050 w 1423213"/>
              <a:gd name="connsiteY12" fmla="*/ 614956 h 2310347"/>
              <a:gd name="connsiteX13" fmla="*/ 957315 w 1423213"/>
              <a:gd name="connsiteY13" fmla="*/ 944170 h 2310347"/>
              <a:gd name="connsiteX14" fmla="*/ 711016 w 1423213"/>
              <a:gd name="connsiteY14" fmla="*/ 569620 h 2310347"/>
              <a:gd name="connsiteX15" fmla="*/ 729319 w 1423213"/>
              <a:gd name="connsiteY15" fmla="*/ 957827 h 2310347"/>
              <a:gd name="connsiteX16" fmla="*/ 543268 w 1423213"/>
              <a:gd name="connsiteY16" fmla="*/ 8 h 2310347"/>
              <a:gd name="connsiteX17" fmla="*/ 473286 w 1423213"/>
              <a:gd name="connsiteY17" fmla="*/ 1312127 h 2310347"/>
              <a:gd name="connsiteX18" fmla="*/ 338442 w 1423213"/>
              <a:gd name="connsiteY18" fmla="*/ 1258222 h 2310347"/>
              <a:gd name="connsiteX19" fmla="*/ 719 w 1423213"/>
              <a:gd name="connsiteY19" fmla="*/ 957545 h 2310347"/>
              <a:gd name="connsiteX0" fmla="*/ 719 w 1423213"/>
              <a:gd name="connsiteY0" fmla="*/ 957545 h 2310347"/>
              <a:gd name="connsiteX1" fmla="*/ 140932 w 1423213"/>
              <a:gd name="connsiteY1" fmla="*/ 1353319 h 2310347"/>
              <a:gd name="connsiteX2" fmla="*/ 309182 w 1423213"/>
              <a:gd name="connsiteY2" fmla="*/ 1711764 h 2310347"/>
              <a:gd name="connsiteX3" fmla="*/ 548773 w 1423213"/>
              <a:gd name="connsiteY3" fmla="*/ 1936338 h 2310347"/>
              <a:gd name="connsiteX4" fmla="*/ 582370 w 1423213"/>
              <a:gd name="connsiteY4" fmla="*/ 2297232 h 2310347"/>
              <a:gd name="connsiteX5" fmla="*/ 1253027 w 1423213"/>
              <a:gd name="connsiteY5" fmla="*/ 2310347 h 2310347"/>
              <a:gd name="connsiteX6" fmla="*/ 1262460 w 1423213"/>
              <a:gd name="connsiteY6" fmla="*/ 1987074 h 2310347"/>
              <a:gd name="connsiteX7" fmla="*/ 1421092 w 1423213"/>
              <a:gd name="connsiteY7" fmla="*/ 1126548 h 2310347"/>
              <a:gd name="connsiteX8" fmla="*/ 1378773 w 1423213"/>
              <a:gd name="connsiteY8" fmla="*/ 734522 h 2310347"/>
              <a:gd name="connsiteX9" fmla="*/ 1176719 w 1423213"/>
              <a:gd name="connsiteY9" fmla="*/ 664258 h 2310347"/>
              <a:gd name="connsiteX10" fmla="*/ 1168953 w 1423213"/>
              <a:gd name="connsiteY10" fmla="*/ 968062 h 2310347"/>
              <a:gd name="connsiteX11" fmla="*/ 1156855 w 1423213"/>
              <a:gd name="connsiteY11" fmla="*/ 657333 h 2310347"/>
              <a:gd name="connsiteX12" fmla="*/ 927050 w 1423213"/>
              <a:gd name="connsiteY12" fmla="*/ 614956 h 2310347"/>
              <a:gd name="connsiteX13" fmla="*/ 957315 w 1423213"/>
              <a:gd name="connsiteY13" fmla="*/ 944170 h 2310347"/>
              <a:gd name="connsiteX14" fmla="*/ 711016 w 1423213"/>
              <a:gd name="connsiteY14" fmla="*/ 569620 h 2310347"/>
              <a:gd name="connsiteX15" fmla="*/ 729319 w 1423213"/>
              <a:gd name="connsiteY15" fmla="*/ 957827 h 2310347"/>
              <a:gd name="connsiteX16" fmla="*/ 543268 w 1423213"/>
              <a:gd name="connsiteY16" fmla="*/ 8 h 2310347"/>
              <a:gd name="connsiteX17" fmla="*/ 473286 w 1423213"/>
              <a:gd name="connsiteY17" fmla="*/ 1312127 h 2310347"/>
              <a:gd name="connsiteX18" fmla="*/ 338442 w 1423213"/>
              <a:gd name="connsiteY18" fmla="*/ 1258222 h 2310347"/>
              <a:gd name="connsiteX19" fmla="*/ 719 w 1423213"/>
              <a:gd name="connsiteY19" fmla="*/ 957545 h 2310347"/>
              <a:gd name="connsiteX0" fmla="*/ 719 w 1423213"/>
              <a:gd name="connsiteY0" fmla="*/ 957545 h 2310347"/>
              <a:gd name="connsiteX1" fmla="*/ 140932 w 1423213"/>
              <a:gd name="connsiteY1" fmla="*/ 1353319 h 2310347"/>
              <a:gd name="connsiteX2" fmla="*/ 309182 w 1423213"/>
              <a:gd name="connsiteY2" fmla="*/ 1711764 h 2310347"/>
              <a:gd name="connsiteX3" fmla="*/ 548773 w 1423213"/>
              <a:gd name="connsiteY3" fmla="*/ 1936338 h 2310347"/>
              <a:gd name="connsiteX4" fmla="*/ 582370 w 1423213"/>
              <a:gd name="connsiteY4" fmla="*/ 2297232 h 2310347"/>
              <a:gd name="connsiteX5" fmla="*/ 1253027 w 1423213"/>
              <a:gd name="connsiteY5" fmla="*/ 2310347 h 2310347"/>
              <a:gd name="connsiteX6" fmla="*/ 1262460 w 1423213"/>
              <a:gd name="connsiteY6" fmla="*/ 1987074 h 2310347"/>
              <a:gd name="connsiteX7" fmla="*/ 1421092 w 1423213"/>
              <a:gd name="connsiteY7" fmla="*/ 1126548 h 2310347"/>
              <a:gd name="connsiteX8" fmla="*/ 1378773 w 1423213"/>
              <a:gd name="connsiteY8" fmla="*/ 734522 h 2310347"/>
              <a:gd name="connsiteX9" fmla="*/ 1176719 w 1423213"/>
              <a:gd name="connsiteY9" fmla="*/ 664258 h 2310347"/>
              <a:gd name="connsiteX10" fmla="*/ 1168953 w 1423213"/>
              <a:gd name="connsiteY10" fmla="*/ 968062 h 2310347"/>
              <a:gd name="connsiteX11" fmla="*/ 1156855 w 1423213"/>
              <a:gd name="connsiteY11" fmla="*/ 657333 h 2310347"/>
              <a:gd name="connsiteX12" fmla="*/ 927050 w 1423213"/>
              <a:gd name="connsiteY12" fmla="*/ 614956 h 2310347"/>
              <a:gd name="connsiteX13" fmla="*/ 957315 w 1423213"/>
              <a:gd name="connsiteY13" fmla="*/ 944170 h 2310347"/>
              <a:gd name="connsiteX14" fmla="*/ 711016 w 1423213"/>
              <a:gd name="connsiteY14" fmla="*/ 569620 h 2310347"/>
              <a:gd name="connsiteX15" fmla="*/ 729319 w 1423213"/>
              <a:gd name="connsiteY15" fmla="*/ 957827 h 2310347"/>
              <a:gd name="connsiteX16" fmla="*/ 543268 w 1423213"/>
              <a:gd name="connsiteY16" fmla="*/ 8 h 2310347"/>
              <a:gd name="connsiteX17" fmla="*/ 473286 w 1423213"/>
              <a:gd name="connsiteY17" fmla="*/ 1312127 h 2310347"/>
              <a:gd name="connsiteX18" fmla="*/ 338442 w 1423213"/>
              <a:gd name="connsiteY18" fmla="*/ 1258222 h 2310347"/>
              <a:gd name="connsiteX19" fmla="*/ 719 w 1423213"/>
              <a:gd name="connsiteY19" fmla="*/ 957545 h 2310347"/>
              <a:gd name="connsiteX0" fmla="*/ 719 w 1423213"/>
              <a:gd name="connsiteY0" fmla="*/ 957545 h 2310347"/>
              <a:gd name="connsiteX1" fmla="*/ 140932 w 1423213"/>
              <a:gd name="connsiteY1" fmla="*/ 1353319 h 2310347"/>
              <a:gd name="connsiteX2" fmla="*/ 309182 w 1423213"/>
              <a:gd name="connsiteY2" fmla="*/ 1711764 h 2310347"/>
              <a:gd name="connsiteX3" fmla="*/ 548773 w 1423213"/>
              <a:gd name="connsiteY3" fmla="*/ 1936338 h 2310347"/>
              <a:gd name="connsiteX4" fmla="*/ 582370 w 1423213"/>
              <a:gd name="connsiteY4" fmla="*/ 2297232 h 2310347"/>
              <a:gd name="connsiteX5" fmla="*/ 1253027 w 1423213"/>
              <a:gd name="connsiteY5" fmla="*/ 2310347 h 2310347"/>
              <a:gd name="connsiteX6" fmla="*/ 1262460 w 1423213"/>
              <a:gd name="connsiteY6" fmla="*/ 1987074 h 2310347"/>
              <a:gd name="connsiteX7" fmla="*/ 1421092 w 1423213"/>
              <a:gd name="connsiteY7" fmla="*/ 1126548 h 2310347"/>
              <a:gd name="connsiteX8" fmla="*/ 1378773 w 1423213"/>
              <a:gd name="connsiteY8" fmla="*/ 734522 h 2310347"/>
              <a:gd name="connsiteX9" fmla="*/ 1186368 w 1423213"/>
              <a:gd name="connsiteY9" fmla="*/ 644961 h 2310347"/>
              <a:gd name="connsiteX10" fmla="*/ 1168953 w 1423213"/>
              <a:gd name="connsiteY10" fmla="*/ 968062 h 2310347"/>
              <a:gd name="connsiteX11" fmla="*/ 1156855 w 1423213"/>
              <a:gd name="connsiteY11" fmla="*/ 657333 h 2310347"/>
              <a:gd name="connsiteX12" fmla="*/ 927050 w 1423213"/>
              <a:gd name="connsiteY12" fmla="*/ 614956 h 2310347"/>
              <a:gd name="connsiteX13" fmla="*/ 957315 w 1423213"/>
              <a:gd name="connsiteY13" fmla="*/ 944170 h 2310347"/>
              <a:gd name="connsiteX14" fmla="*/ 711016 w 1423213"/>
              <a:gd name="connsiteY14" fmla="*/ 569620 h 2310347"/>
              <a:gd name="connsiteX15" fmla="*/ 729319 w 1423213"/>
              <a:gd name="connsiteY15" fmla="*/ 957827 h 2310347"/>
              <a:gd name="connsiteX16" fmla="*/ 543268 w 1423213"/>
              <a:gd name="connsiteY16" fmla="*/ 8 h 2310347"/>
              <a:gd name="connsiteX17" fmla="*/ 473286 w 1423213"/>
              <a:gd name="connsiteY17" fmla="*/ 1312127 h 2310347"/>
              <a:gd name="connsiteX18" fmla="*/ 338442 w 1423213"/>
              <a:gd name="connsiteY18" fmla="*/ 1258222 h 2310347"/>
              <a:gd name="connsiteX19" fmla="*/ 719 w 1423213"/>
              <a:gd name="connsiteY19" fmla="*/ 957545 h 2310347"/>
              <a:gd name="connsiteX0" fmla="*/ 719 w 1423213"/>
              <a:gd name="connsiteY0" fmla="*/ 957545 h 2310347"/>
              <a:gd name="connsiteX1" fmla="*/ 140932 w 1423213"/>
              <a:gd name="connsiteY1" fmla="*/ 1353319 h 2310347"/>
              <a:gd name="connsiteX2" fmla="*/ 309182 w 1423213"/>
              <a:gd name="connsiteY2" fmla="*/ 1711764 h 2310347"/>
              <a:gd name="connsiteX3" fmla="*/ 548773 w 1423213"/>
              <a:gd name="connsiteY3" fmla="*/ 1936338 h 2310347"/>
              <a:gd name="connsiteX4" fmla="*/ 582370 w 1423213"/>
              <a:gd name="connsiteY4" fmla="*/ 2297232 h 2310347"/>
              <a:gd name="connsiteX5" fmla="*/ 1253027 w 1423213"/>
              <a:gd name="connsiteY5" fmla="*/ 2310347 h 2310347"/>
              <a:gd name="connsiteX6" fmla="*/ 1262460 w 1423213"/>
              <a:gd name="connsiteY6" fmla="*/ 1987074 h 2310347"/>
              <a:gd name="connsiteX7" fmla="*/ 1421092 w 1423213"/>
              <a:gd name="connsiteY7" fmla="*/ 1126548 h 2310347"/>
              <a:gd name="connsiteX8" fmla="*/ 1378773 w 1423213"/>
              <a:gd name="connsiteY8" fmla="*/ 734522 h 2310347"/>
              <a:gd name="connsiteX9" fmla="*/ 1186368 w 1423213"/>
              <a:gd name="connsiteY9" fmla="*/ 644961 h 2310347"/>
              <a:gd name="connsiteX10" fmla="*/ 1168953 w 1423213"/>
              <a:gd name="connsiteY10" fmla="*/ 968062 h 2310347"/>
              <a:gd name="connsiteX11" fmla="*/ 1156855 w 1423213"/>
              <a:gd name="connsiteY11" fmla="*/ 657333 h 2310347"/>
              <a:gd name="connsiteX12" fmla="*/ 927050 w 1423213"/>
              <a:gd name="connsiteY12" fmla="*/ 614956 h 2310347"/>
              <a:gd name="connsiteX13" fmla="*/ 957315 w 1423213"/>
              <a:gd name="connsiteY13" fmla="*/ 944170 h 2310347"/>
              <a:gd name="connsiteX14" fmla="*/ 711016 w 1423213"/>
              <a:gd name="connsiteY14" fmla="*/ 569620 h 2310347"/>
              <a:gd name="connsiteX15" fmla="*/ 729319 w 1423213"/>
              <a:gd name="connsiteY15" fmla="*/ 957827 h 2310347"/>
              <a:gd name="connsiteX16" fmla="*/ 543268 w 1423213"/>
              <a:gd name="connsiteY16" fmla="*/ 8 h 2310347"/>
              <a:gd name="connsiteX17" fmla="*/ 473286 w 1423213"/>
              <a:gd name="connsiteY17" fmla="*/ 1312127 h 2310347"/>
              <a:gd name="connsiteX18" fmla="*/ 338442 w 1423213"/>
              <a:gd name="connsiteY18" fmla="*/ 1258222 h 2310347"/>
              <a:gd name="connsiteX19" fmla="*/ 719 w 1423213"/>
              <a:gd name="connsiteY19" fmla="*/ 957545 h 2310347"/>
              <a:gd name="connsiteX0" fmla="*/ 719 w 1426650"/>
              <a:gd name="connsiteY0" fmla="*/ 957545 h 2310347"/>
              <a:gd name="connsiteX1" fmla="*/ 140932 w 1426650"/>
              <a:gd name="connsiteY1" fmla="*/ 1353319 h 2310347"/>
              <a:gd name="connsiteX2" fmla="*/ 309182 w 1426650"/>
              <a:gd name="connsiteY2" fmla="*/ 1711764 h 2310347"/>
              <a:gd name="connsiteX3" fmla="*/ 548773 w 1426650"/>
              <a:gd name="connsiteY3" fmla="*/ 1936338 h 2310347"/>
              <a:gd name="connsiteX4" fmla="*/ 582370 w 1426650"/>
              <a:gd name="connsiteY4" fmla="*/ 2297232 h 2310347"/>
              <a:gd name="connsiteX5" fmla="*/ 1253027 w 1426650"/>
              <a:gd name="connsiteY5" fmla="*/ 2310347 h 2310347"/>
              <a:gd name="connsiteX6" fmla="*/ 1262460 w 1426650"/>
              <a:gd name="connsiteY6" fmla="*/ 1987074 h 2310347"/>
              <a:gd name="connsiteX7" fmla="*/ 1421092 w 1426650"/>
              <a:gd name="connsiteY7" fmla="*/ 1126548 h 2310347"/>
              <a:gd name="connsiteX8" fmla="*/ 1393246 w 1426650"/>
              <a:gd name="connsiteY8" fmla="*/ 734522 h 2310347"/>
              <a:gd name="connsiteX9" fmla="*/ 1186368 w 1426650"/>
              <a:gd name="connsiteY9" fmla="*/ 644961 h 2310347"/>
              <a:gd name="connsiteX10" fmla="*/ 1168953 w 1426650"/>
              <a:gd name="connsiteY10" fmla="*/ 968062 h 2310347"/>
              <a:gd name="connsiteX11" fmla="*/ 1156855 w 1426650"/>
              <a:gd name="connsiteY11" fmla="*/ 657333 h 2310347"/>
              <a:gd name="connsiteX12" fmla="*/ 927050 w 1426650"/>
              <a:gd name="connsiteY12" fmla="*/ 614956 h 2310347"/>
              <a:gd name="connsiteX13" fmla="*/ 957315 w 1426650"/>
              <a:gd name="connsiteY13" fmla="*/ 944170 h 2310347"/>
              <a:gd name="connsiteX14" fmla="*/ 711016 w 1426650"/>
              <a:gd name="connsiteY14" fmla="*/ 569620 h 2310347"/>
              <a:gd name="connsiteX15" fmla="*/ 729319 w 1426650"/>
              <a:gd name="connsiteY15" fmla="*/ 957827 h 2310347"/>
              <a:gd name="connsiteX16" fmla="*/ 543268 w 1426650"/>
              <a:gd name="connsiteY16" fmla="*/ 8 h 2310347"/>
              <a:gd name="connsiteX17" fmla="*/ 473286 w 1426650"/>
              <a:gd name="connsiteY17" fmla="*/ 1312127 h 2310347"/>
              <a:gd name="connsiteX18" fmla="*/ 338442 w 1426650"/>
              <a:gd name="connsiteY18" fmla="*/ 1258222 h 2310347"/>
              <a:gd name="connsiteX19" fmla="*/ 719 w 1426650"/>
              <a:gd name="connsiteY19" fmla="*/ 957545 h 2310347"/>
              <a:gd name="connsiteX0" fmla="*/ 719 w 1422362"/>
              <a:gd name="connsiteY0" fmla="*/ 957545 h 2310347"/>
              <a:gd name="connsiteX1" fmla="*/ 140932 w 1422362"/>
              <a:gd name="connsiteY1" fmla="*/ 1353319 h 2310347"/>
              <a:gd name="connsiteX2" fmla="*/ 309182 w 1422362"/>
              <a:gd name="connsiteY2" fmla="*/ 1711764 h 2310347"/>
              <a:gd name="connsiteX3" fmla="*/ 548773 w 1422362"/>
              <a:gd name="connsiteY3" fmla="*/ 1936338 h 2310347"/>
              <a:gd name="connsiteX4" fmla="*/ 582370 w 1422362"/>
              <a:gd name="connsiteY4" fmla="*/ 2297232 h 2310347"/>
              <a:gd name="connsiteX5" fmla="*/ 1253027 w 1422362"/>
              <a:gd name="connsiteY5" fmla="*/ 2310347 h 2310347"/>
              <a:gd name="connsiteX6" fmla="*/ 1262460 w 1422362"/>
              <a:gd name="connsiteY6" fmla="*/ 1987074 h 2310347"/>
              <a:gd name="connsiteX7" fmla="*/ 1421092 w 1422362"/>
              <a:gd name="connsiteY7" fmla="*/ 1126548 h 2310347"/>
              <a:gd name="connsiteX8" fmla="*/ 1369124 w 1422362"/>
              <a:gd name="connsiteY8" fmla="*/ 700752 h 2310347"/>
              <a:gd name="connsiteX9" fmla="*/ 1186368 w 1422362"/>
              <a:gd name="connsiteY9" fmla="*/ 644961 h 2310347"/>
              <a:gd name="connsiteX10" fmla="*/ 1168953 w 1422362"/>
              <a:gd name="connsiteY10" fmla="*/ 968062 h 2310347"/>
              <a:gd name="connsiteX11" fmla="*/ 1156855 w 1422362"/>
              <a:gd name="connsiteY11" fmla="*/ 657333 h 2310347"/>
              <a:gd name="connsiteX12" fmla="*/ 927050 w 1422362"/>
              <a:gd name="connsiteY12" fmla="*/ 614956 h 2310347"/>
              <a:gd name="connsiteX13" fmla="*/ 957315 w 1422362"/>
              <a:gd name="connsiteY13" fmla="*/ 944170 h 2310347"/>
              <a:gd name="connsiteX14" fmla="*/ 711016 w 1422362"/>
              <a:gd name="connsiteY14" fmla="*/ 569620 h 2310347"/>
              <a:gd name="connsiteX15" fmla="*/ 729319 w 1422362"/>
              <a:gd name="connsiteY15" fmla="*/ 957827 h 2310347"/>
              <a:gd name="connsiteX16" fmla="*/ 543268 w 1422362"/>
              <a:gd name="connsiteY16" fmla="*/ 8 h 2310347"/>
              <a:gd name="connsiteX17" fmla="*/ 473286 w 1422362"/>
              <a:gd name="connsiteY17" fmla="*/ 1312127 h 2310347"/>
              <a:gd name="connsiteX18" fmla="*/ 338442 w 1422362"/>
              <a:gd name="connsiteY18" fmla="*/ 1258222 h 2310347"/>
              <a:gd name="connsiteX19" fmla="*/ 719 w 1422362"/>
              <a:gd name="connsiteY19" fmla="*/ 957545 h 2310347"/>
              <a:gd name="connsiteX0" fmla="*/ 719 w 1422362"/>
              <a:gd name="connsiteY0" fmla="*/ 957545 h 2310347"/>
              <a:gd name="connsiteX1" fmla="*/ 140932 w 1422362"/>
              <a:gd name="connsiteY1" fmla="*/ 1353319 h 2310347"/>
              <a:gd name="connsiteX2" fmla="*/ 309182 w 1422362"/>
              <a:gd name="connsiteY2" fmla="*/ 1711764 h 2310347"/>
              <a:gd name="connsiteX3" fmla="*/ 548773 w 1422362"/>
              <a:gd name="connsiteY3" fmla="*/ 1936338 h 2310347"/>
              <a:gd name="connsiteX4" fmla="*/ 582370 w 1422362"/>
              <a:gd name="connsiteY4" fmla="*/ 2297232 h 2310347"/>
              <a:gd name="connsiteX5" fmla="*/ 1253027 w 1422362"/>
              <a:gd name="connsiteY5" fmla="*/ 2310347 h 2310347"/>
              <a:gd name="connsiteX6" fmla="*/ 1262460 w 1422362"/>
              <a:gd name="connsiteY6" fmla="*/ 1987074 h 2310347"/>
              <a:gd name="connsiteX7" fmla="*/ 1421092 w 1422362"/>
              <a:gd name="connsiteY7" fmla="*/ 1126548 h 2310347"/>
              <a:gd name="connsiteX8" fmla="*/ 1369124 w 1422362"/>
              <a:gd name="connsiteY8" fmla="*/ 700752 h 2310347"/>
              <a:gd name="connsiteX9" fmla="*/ 1186368 w 1422362"/>
              <a:gd name="connsiteY9" fmla="*/ 644961 h 2310347"/>
              <a:gd name="connsiteX10" fmla="*/ 1168953 w 1422362"/>
              <a:gd name="connsiteY10" fmla="*/ 968062 h 2310347"/>
              <a:gd name="connsiteX11" fmla="*/ 1156855 w 1422362"/>
              <a:gd name="connsiteY11" fmla="*/ 657333 h 2310347"/>
              <a:gd name="connsiteX12" fmla="*/ 927050 w 1422362"/>
              <a:gd name="connsiteY12" fmla="*/ 614956 h 2310347"/>
              <a:gd name="connsiteX13" fmla="*/ 957315 w 1422362"/>
              <a:gd name="connsiteY13" fmla="*/ 944170 h 2310347"/>
              <a:gd name="connsiteX14" fmla="*/ 905990 w 1422362"/>
              <a:gd name="connsiteY14" fmla="*/ 613914 h 2310347"/>
              <a:gd name="connsiteX15" fmla="*/ 711016 w 1422362"/>
              <a:gd name="connsiteY15" fmla="*/ 569620 h 2310347"/>
              <a:gd name="connsiteX16" fmla="*/ 729319 w 1422362"/>
              <a:gd name="connsiteY16" fmla="*/ 957827 h 2310347"/>
              <a:gd name="connsiteX17" fmla="*/ 543268 w 1422362"/>
              <a:gd name="connsiteY17" fmla="*/ 8 h 2310347"/>
              <a:gd name="connsiteX18" fmla="*/ 473286 w 1422362"/>
              <a:gd name="connsiteY18" fmla="*/ 1312127 h 2310347"/>
              <a:gd name="connsiteX19" fmla="*/ 338442 w 1422362"/>
              <a:gd name="connsiteY19" fmla="*/ 1258222 h 2310347"/>
              <a:gd name="connsiteX20" fmla="*/ 719 w 1422362"/>
              <a:gd name="connsiteY20" fmla="*/ 957545 h 2310347"/>
              <a:gd name="connsiteX0" fmla="*/ 719 w 1422362"/>
              <a:gd name="connsiteY0" fmla="*/ 957545 h 2310347"/>
              <a:gd name="connsiteX1" fmla="*/ 140932 w 1422362"/>
              <a:gd name="connsiteY1" fmla="*/ 1353319 h 2310347"/>
              <a:gd name="connsiteX2" fmla="*/ 309182 w 1422362"/>
              <a:gd name="connsiteY2" fmla="*/ 1711764 h 2310347"/>
              <a:gd name="connsiteX3" fmla="*/ 548773 w 1422362"/>
              <a:gd name="connsiteY3" fmla="*/ 1936338 h 2310347"/>
              <a:gd name="connsiteX4" fmla="*/ 582370 w 1422362"/>
              <a:gd name="connsiteY4" fmla="*/ 2297232 h 2310347"/>
              <a:gd name="connsiteX5" fmla="*/ 1253027 w 1422362"/>
              <a:gd name="connsiteY5" fmla="*/ 2310347 h 2310347"/>
              <a:gd name="connsiteX6" fmla="*/ 1262460 w 1422362"/>
              <a:gd name="connsiteY6" fmla="*/ 1987074 h 2310347"/>
              <a:gd name="connsiteX7" fmla="*/ 1421092 w 1422362"/>
              <a:gd name="connsiteY7" fmla="*/ 1126548 h 2310347"/>
              <a:gd name="connsiteX8" fmla="*/ 1369124 w 1422362"/>
              <a:gd name="connsiteY8" fmla="*/ 700752 h 2310347"/>
              <a:gd name="connsiteX9" fmla="*/ 1186368 w 1422362"/>
              <a:gd name="connsiteY9" fmla="*/ 644961 h 2310347"/>
              <a:gd name="connsiteX10" fmla="*/ 1168953 w 1422362"/>
              <a:gd name="connsiteY10" fmla="*/ 968062 h 2310347"/>
              <a:gd name="connsiteX11" fmla="*/ 1156855 w 1422362"/>
              <a:gd name="connsiteY11" fmla="*/ 657333 h 2310347"/>
              <a:gd name="connsiteX12" fmla="*/ 927050 w 1422362"/>
              <a:gd name="connsiteY12" fmla="*/ 614956 h 2310347"/>
              <a:gd name="connsiteX13" fmla="*/ 957315 w 1422362"/>
              <a:gd name="connsiteY13" fmla="*/ 944170 h 2310347"/>
              <a:gd name="connsiteX14" fmla="*/ 905990 w 1422362"/>
              <a:gd name="connsiteY14" fmla="*/ 613914 h 2310347"/>
              <a:gd name="connsiteX15" fmla="*/ 711016 w 1422362"/>
              <a:gd name="connsiteY15" fmla="*/ 569620 h 2310347"/>
              <a:gd name="connsiteX16" fmla="*/ 729319 w 1422362"/>
              <a:gd name="connsiteY16" fmla="*/ 957827 h 2310347"/>
              <a:gd name="connsiteX17" fmla="*/ 543268 w 1422362"/>
              <a:gd name="connsiteY17" fmla="*/ 8 h 2310347"/>
              <a:gd name="connsiteX18" fmla="*/ 473286 w 1422362"/>
              <a:gd name="connsiteY18" fmla="*/ 1312127 h 2310347"/>
              <a:gd name="connsiteX19" fmla="*/ 338442 w 1422362"/>
              <a:gd name="connsiteY19" fmla="*/ 1258222 h 2310347"/>
              <a:gd name="connsiteX20" fmla="*/ 719 w 1422362"/>
              <a:gd name="connsiteY20" fmla="*/ 957545 h 2310347"/>
              <a:gd name="connsiteX0" fmla="*/ 719 w 1422362"/>
              <a:gd name="connsiteY0" fmla="*/ 957545 h 2310347"/>
              <a:gd name="connsiteX1" fmla="*/ 140932 w 1422362"/>
              <a:gd name="connsiteY1" fmla="*/ 1353319 h 2310347"/>
              <a:gd name="connsiteX2" fmla="*/ 309182 w 1422362"/>
              <a:gd name="connsiteY2" fmla="*/ 1711764 h 2310347"/>
              <a:gd name="connsiteX3" fmla="*/ 548773 w 1422362"/>
              <a:gd name="connsiteY3" fmla="*/ 1936338 h 2310347"/>
              <a:gd name="connsiteX4" fmla="*/ 582370 w 1422362"/>
              <a:gd name="connsiteY4" fmla="*/ 2297232 h 2310347"/>
              <a:gd name="connsiteX5" fmla="*/ 1253027 w 1422362"/>
              <a:gd name="connsiteY5" fmla="*/ 2310347 h 2310347"/>
              <a:gd name="connsiteX6" fmla="*/ 1262460 w 1422362"/>
              <a:gd name="connsiteY6" fmla="*/ 1987074 h 2310347"/>
              <a:gd name="connsiteX7" fmla="*/ 1421092 w 1422362"/>
              <a:gd name="connsiteY7" fmla="*/ 1126548 h 2310347"/>
              <a:gd name="connsiteX8" fmla="*/ 1369124 w 1422362"/>
              <a:gd name="connsiteY8" fmla="*/ 700752 h 2310347"/>
              <a:gd name="connsiteX9" fmla="*/ 1186368 w 1422362"/>
              <a:gd name="connsiteY9" fmla="*/ 644961 h 2310347"/>
              <a:gd name="connsiteX10" fmla="*/ 1168953 w 1422362"/>
              <a:gd name="connsiteY10" fmla="*/ 968062 h 2310347"/>
              <a:gd name="connsiteX11" fmla="*/ 1156855 w 1422362"/>
              <a:gd name="connsiteY11" fmla="*/ 657333 h 2310347"/>
              <a:gd name="connsiteX12" fmla="*/ 927050 w 1422362"/>
              <a:gd name="connsiteY12" fmla="*/ 614956 h 2310347"/>
              <a:gd name="connsiteX13" fmla="*/ 957315 w 1422362"/>
              <a:gd name="connsiteY13" fmla="*/ 944170 h 2310347"/>
              <a:gd name="connsiteX14" fmla="*/ 905990 w 1422362"/>
              <a:gd name="connsiteY14" fmla="*/ 613914 h 2310347"/>
              <a:gd name="connsiteX15" fmla="*/ 711016 w 1422362"/>
              <a:gd name="connsiteY15" fmla="*/ 569620 h 2310347"/>
              <a:gd name="connsiteX16" fmla="*/ 729319 w 1422362"/>
              <a:gd name="connsiteY16" fmla="*/ 957827 h 2310347"/>
              <a:gd name="connsiteX17" fmla="*/ 543268 w 1422362"/>
              <a:gd name="connsiteY17" fmla="*/ 8 h 2310347"/>
              <a:gd name="connsiteX18" fmla="*/ 473286 w 1422362"/>
              <a:gd name="connsiteY18" fmla="*/ 1312127 h 2310347"/>
              <a:gd name="connsiteX19" fmla="*/ 338442 w 1422362"/>
              <a:gd name="connsiteY19" fmla="*/ 1258222 h 2310347"/>
              <a:gd name="connsiteX20" fmla="*/ 719 w 1422362"/>
              <a:gd name="connsiteY20" fmla="*/ 957545 h 2310347"/>
              <a:gd name="connsiteX0" fmla="*/ 719 w 1422362"/>
              <a:gd name="connsiteY0" fmla="*/ 957545 h 2310347"/>
              <a:gd name="connsiteX1" fmla="*/ 140932 w 1422362"/>
              <a:gd name="connsiteY1" fmla="*/ 1353319 h 2310347"/>
              <a:gd name="connsiteX2" fmla="*/ 309182 w 1422362"/>
              <a:gd name="connsiteY2" fmla="*/ 1711764 h 2310347"/>
              <a:gd name="connsiteX3" fmla="*/ 548773 w 1422362"/>
              <a:gd name="connsiteY3" fmla="*/ 1936338 h 2310347"/>
              <a:gd name="connsiteX4" fmla="*/ 582370 w 1422362"/>
              <a:gd name="connsiteY4" fmla="*/ 2297232 h 2310347"/>
              <a:gd name="connsiteX5" fmla="*/ 1253027 w 1422362"/>
              <a:gd name="connsiteY5" fmla="*/ 2310347 h 2310347"/>
              <a:gd name="connsiteX6" fmla="*/ 1262460 w 1422362"/>
              <a:gd name="connsiteY6" fmla="*/ 1987074 h 2310347"/>
              <a:gd name="connsiteX7" fmla="*/ 1421092 w 1422362"/>
              <a:gd name="connsiteY7" fmla="*/ 1126548 h 2310347"/>
              <a:gd name="connsiteX8" fmla="*/ 1369124 w 1422362"/>
              <a:gd name="connsiteY8" fmla="*/ 700752 h 2310347"/>
              <a:gd name="connsiteX9" fmla="*/ 1186368 w 1422362"/>
              <a:gd name="connsiteY9" fmla="*/ 644961 h 2310347"/>
              <a:gd name="connsiteX10" fmla="*/ 1168953 w 1422362"/>
              <a:gd name="connsiteY10" fmla="*/ 968062 h 2310347"/>
              <a:gd name="connsiteX11" fmla="*/ 1156855 w 1422362"/>
              <a:gd name="connsiteY11" fmla="*/ 657333 h 2310347"/>
              <a:gd name="connsiteX12" fmla="*/ 927050 w 1422362"/>
              <a:gd name="connsiteY12" fmla="*/ 614956 h 2310347"/>
              <a:gd name="connsiteX13" fmla="*/ 957315 w 1422362"/>
              <a:gd name="connsiteY13" fmla="*/ 944170 h 2310347"/>
              <a:gd name="connsiteX14" fmla="*/ 905990 w 1422362"/>
              <a:gd name="connsiteY14" fmla="*/ 613914 h 2310347"/>
              <a:gd name="connsiteX15" fmla="*/ 711016 w 1422362"/>
              <a:gd name="connsiteY15" fmla="*/ 569620 h 2310347"/>
              <a:gd name="connsiteX16" fmla="*/ 729319 w 1422362"/>
              <a:gd name="connsiteY16" fmla="*/ 957827 h 2310347"/>
              <a:gd name="connsiteX17" fmla="*/ 543268 w 1422362"/>
              <a:gd name="connsiteY17" fmla="*/ 8 h 2310347"/>
              <a:gd name="connsiteX18" fmla="*/ 473286 w 1422362"/>
              <a:gd name="connsiteY18" fmla="*/ 1312127 h 2310347"/>
              <a:gd name="connsiteX19" fmla="*/ 338442 w 1422362"/>
              <a:gd name="connsiteY19" fmla="*/ 1258222 h 2310347"/>
              <a:gd name="connsiteX20" fmla="*/ 719 w 1422362"/>
              <a:gd name="connsiteY20" fmla="*/ 957545 h 2310347"/>
              <a:gd name="connsiteX0" fmla="*/ 719 w 1422362"/>
              <a:gd name="connsiteY0" fmla="*/ 957545 h 2310347"/>
              <a:gd name="connsiteX1" fmla="*/ 140932 w 1422362"/>
              <a:gd name="connsiteY1" fmla="*/ 1353319 h 2310347"/>
              <a:gd name="connsiteX2" fmla="*/ 309182 w 1422362"/>
              <a:gd name="connsiteY2" fmla="*/ 1711764 h 2310347"/>
              <a:gd name="connsiteX3" fmla="*/ 548773 w 1422362"/>
              <a:gd name="connsiteY3" fmla="*/ 1936338 h 2310347"/>
              <a:gd name="connsiteX4" fmla="*/ 582370 w 1422362"/>
              <a:gd name="connsiteY4" fmla="*/ 2297232 h 2310347"/>
              <a:gd name="connsiteX5" fmla="*/ 1253027 w 1422362"/>
              <a:gd name="connsiteY5" fmla="*/ 2310347 h 2310347"/>
              <a:gd name="connsiteX6" fmla="*/ 1262460 w 1422362"/>
              <a:gd name="connsiteY6" fmla="*/ 1987074 h 2310347"/>
              <a:gd name="connsiteX7" fmla="*/ 1421092 w 1422362"/>
              <a:gd name="connsiteY7" fmla="*/ 1126548 h 2310347"/>
              <a:gd name="connsiteX8" fmla="*/ 1369124 w 1422362"/>
              <a:gd name="connsiteY8" fmla="*/ 700752 h 2310347"/>
              <a:gd name="connsiteX9" fmla="*/ 1186368 w 1422362"/>
              <a:gd name="connsiteY9" fmla="*/ 644961 h 2310347"/>
              <a:gd name="connsiteX10" fmla="*/ 1168953 w 1422362"/>
              <a:gd name="connsiteY10" fmla="*/ 968062 h 2310347"/>
              <a:gd name="connsiteX11" fmla="*/ 1156855 w 1422362"/>
              <a:gd name="connsiteY11" fmla="*/ 657333 h 2310347"/>
              <a:gd name="connsiteX12" fmla="*/ 927050 w 1422362"/>
              <a:gd name="connsiteY12" fmla="*/ 614956 h 2310347"/>
              <a:gd name="connsiteX13" fmla="*/ 957315 w 1422362"/>
              <a:gd name="connsiteY13" fmla="*/ 944170 h 2310347"/>
              <a:gd name="connsiteX14" fmla="*/ 905990 w 1422362"/>
              <a:gd name="connsiteY14" fmla="*/ 613914 h 2310347"/>
              <a:gd name="connsiteX15" fmla="*/ 711016 w 1422362"/>
              <a:gd name="connsiteY15" fmla="*/ 569620 h 2310347"/>
              <a:gd name="connsiteX16" fmla="*/ 729319 w 1422362"/>
              <a:gd name="connsiteY16" fmla="*/ 957827 h 2310347"/>
              <a:gd name="connsiteX17" fmla="*/ 543268 w 1422362"/>
              <a:gd name="connsiteY17" fmla="*/ 8 h 2310347"/>
              <a:gd name="connsiteX18" fmla="*/ 473286 w 1422362"/>
              <a:gd name="connsiteY18" fmla="*/ 1312127 h 2310347"/>
              <a:gd name="connsiteX19" fmla="*/ 338442 w 1422362"/>
              <a:gd name="connsiteY19" fmla="*/ 1258222 h 2310347"/>
              <a:gd name="connsiteX20" fmla="*/ 719 w 1422362"/>
              <a:gd name="connsiteY20" fmla="*/ 957545 h 2310347"/>
              <a:gd name="connsiteX0" fmla="*/ 719 w 1422362"/>
              <a:gd name="connsiteY0" fmla="*/ 957545 h 2310347"/>
              <a:gd name="connsiteX1" fmla="*/ 140932 w 1422362"/>
              <a:gd name="connsiteY1" fmla="*/ 1353319 h 2310347"/>
              <a:gd name="connsiteX2" fmla="*/ 309182 w 1422362"/>
              <a:gd name="connsiteY2" fmla="*/ 1711764 h 2310347"/>
              <a:gd name="connsiteX3" fmla="*/ 548773 w 1422362"/>
              <a:gd name="connsiteY3" fmla="*/ 1936338 h 2310347"/>
              <a:gd name="connsiteX4" fmla="*/ 582370 w 1422362"/>
              <a:gd name="connsiteY4" fmla="*/ 2297232 h 2310347"/>
              <a:gd name="connsiteX5" fmla="*/ 1253027 w 1422362"/>
              <a:gd name="connsiteY5" fmla="*/ 2310347 h 2310347"/>
              <a:gd name="connsiteX6" fmla="*/ 1262460 w 1422362"/>
              <a:gd name="connsiteY6" fmla="*/ 1987074 h 2310347"/>
              <a:gd name="connsiteX7" fmla="*/ 1421092 w 1422362"/>
              <a:gd name="connsiteY7" fmla="*/ 1126548 h 2310347"/>
              <a:gd name="connsiteX8" fmla="*/ 1369124 w 1422362"/>
              <a:gd name="connsiteY8" fmla="*/ 700752 h 2310347"/>
              <a:gd name="connsiteX9" fmla="*/ 1176719 w 1422362"/>
              <a:gd name="connsiteY9" fmla="*/ 669083 h 2310347"/>
              <a:gd name="connsiteX10" fmla="*/ 1168953 w 1422362"/>
              <a:gd name="connsiteY10" fmla="*/ 968062 h 2310347"/>
              <a:gd name="connsiteX11" fmla="*/ 1156855 w 1422362"/>
              <a:gd name="connsiteY11" fmla="*/ 657333 h 2310347"/>
              <a:gd name="connsiteX12" fmla="*/ 927050 w 1422362"/>
              <a:gd name="connsiteY12" fmla="*/ 614956 h 2310347"/>
              <a:gd name="connsiteX13" fmla="*/ 957315 w 1422362"/>
              <a:gd name="connsiteY13" fmla="*/ 944170 h 2310347"/>
              <a:gd name="connsiteX14" fmla="*/ 905990 w 1422362"/>
              <a:gd name="connsiteY14" fmla="*/ 613914 h 2310347"/>
              <a:gd name="connsiteX15" fmla="*/ 711016 w 1422362"/>
              <a:gd name="connsiteY15" fmla="*/ 569620 h 2310347"/>
              <a:gd name="connsiteX16" fmla="*/ 729319 w 1422362"/>
              <a:gd name="connsiteY16" fmla="*/ 957827 h 2310347"/>
              <a:gd name="connsiteX17" fmla="*/ 543268 w 1422362"/>
              <a:gd name="connsiteY17" fmla="*/ 8 h 2310347"/>
              <a:gd name="connsiteX18" fmla="*/ 473286 w 1422362"/>
              <a:gd name="connsiteY18" fmla="*/ 1312127 h 2310347"/>
              <a:gd name="connsiteX19" fmla="*/ 338442 w 1422362"/>
              <a:gd name="connsiteY19" fmla="*/ 1258222 h 2310347"/>
              <a:gd name="connsiteX20" fmla="*/ 719 w 1422362"/>
              <a:gd name="connsiteY20" fmla="*/ 957545 h 2310347"/>
              <a:gd name="connsiteX0" fmla="*/ 719 w 1422362"/>
              <a:gd name="connsiteY0" fmla="*/ 957545 h 2310347"/>
              <a:gd name="connsiteX1" fmla="*/ 140932 w 1422362"/>
              <a:gd name="connsiteY1" fmla="*/ 1353319 h 2310347"/>
              <a:gd name="connsiteX2" fmla="*/ 309182 w 1422362"/>
              <a:gd name="connsiteY2" fmla="*/ 1711764 h 2310347"/>
              <a:gd name="connsiteX3" fmla="*/ 548773 w 1422362"/>
              <a:gd name="connsiteY3" fmla="*/ 1936338 h 2310347"/>
              <a:gd name="connsiteX4" fmla="*/ 582370 w 1422362"/>
              <a:gd name="connsiteY4" fmla="*/ 2297232 h 2310347"/>
              <a:gd name="connsiteX5" fmla="*/ 1253027 w 1422362"/>
              <a:gd name="connsiteY5" fmla="*/ 2310347 h 2310347"/>
              <a:gd name="connsiteX6" fmla="*/ 1262460 w 1422362"/>
              <a:gd name="connsiteY6" fmla="*/ 1987074 h 2310347"/>
              <a:gd name="connsiteX7" fmla="*/ 1421092 w 1422362"/>
              <a:gd name="connsiteY7" fmla="*/ 1126548 h 2310347"/>
              <a:gd name="connsiteX8" fmla="*/ 1369124 w 1422362"/>
              <a:gd name="connsiteY8" fmla="*/ 700752 h 2310347"/>
              <a:gd name="connsiteX9" fmla="*/ 1176719 w 1422362"/>
              <a:gd name="connsiteY9" fmla="*/ 669083 h 2310347"/>
              <a:gd name="connsiteX10" fmla="*/ 1168953 w 1422362"/>
              <a:gd name="connsiteY10" fmla="*/ 968062 h 2310347"/>
              <a:gd name="connsiteX11" fmla="*/ 1156855 w 1422362"/>
              <a:gd name="connsiteY11" fmla="*/ 657333 h 2310347"/>
              <a:gd name="connsiteX12" fmla="*/ 927050 w 1422362"/>
              <a:gd name="connsiteY12" fmla="*/ 614956 h 2310347"/>
              <a:gd name="connsiteX13" fmla="*/ 957315 w 1422362"/>
              <a:gd name="connsiteY13" fmla="*/ 944170 h 2310347"/>
              <a:gd name="connsiteX14" fmla="*/ 905990 w 1422362"/>
              <a:gd name="connsiteY14" fmla="*/ 613914 h 2310347"/>
              <a:gd name="connsiteX15" fmla="*/ 711016 w 1422362"/>
              <a:gd name="connsiteY15" fmla="*/ 569620 h 2310347"/>
              <a:gd name="connsiteX16" fmla="*/ 729319 w 1422362"/>
              <a:gd name="connsiteY16" fmla="*/ 957827 h 2310347"/>
              <a:gd name="connsiteX17" fmla="*/ 543268 w 1422362"/>
              <a:gd name="connsiteY17" fmla="*/ 8 h 2310347"/>
              <a:gd name="connsiteX18" fmla="*/ 473286 w 1422362"/>
              <a:gd name="connsiteY18" fmla="*/ 1312127 h 2310347"/>
              <a:gd name="connsiteX19" fmla="*/ 338442 w 1422362"/>
              <a:gd name="connsiteY19" fmla="*/ 1258222 h 2310347"/>
              <a:gd name="connsiteX20" fmla="*/ 719 w 1422362"/>
              <a:gd name="connsiteY20" fmla="*/ 957545 h 2310347"/>
              <a:gd name="connsiteX0" fmla="*/ 719 w 1422362"/>
              <a:gd name="connsiteY0" fmla="*/ 957545 h 2310347"/>
              <a:gd name="connsiteX1" fmla="*/ 140932 w 1422362"/>
              <a:gd name="connsiteY1" fmla="*/ 1353319 h 2310347"/>
              <a:gd name="connsiteX2" fmla="*/ 309182 w 1422362"/>
              <a:gd name="connsiteY2" fmla="*/ 1711764 h 2310347"/>
              <a:gd name="connsiteX3" fmla="*/ 548773 w 1422362"/>
              <a:gd name="connsiteY3" fmla="*/ 1936338 h 2310347"/>
              <a:gd name="connsiteX4" fmla="*/ 582370 w 1422362"/>
              <a:gd name="connsiteY4" fmla="*/ 2297232 h 2310347"/>
              <a:gd name="connsiteX5" fmla="*/ 1253027 w 1422362"/>
              <a:gd name="connsiteY5" fmla="*/ 2310347 h 2310347"/>
              <a:gd name="connsiteX6" fmla="*/ 1262460 w 1422362"/>
              <a:gd name="connsiteY6" fmla="*/ 1987074 h 2310347"/>
              <a:gd name="connsiteX7" fmla="*/ 1421092 w 1422362"/>
              <a:gd name="connsiteY7" fmla="*/ 1126548 h 2310347"/>
              <a:gd name="connsiteX8" fmla="*/ 1369124 w 1422362"/>
              <a:gd name="connsiteY8" fmla="*/ 700752 h 2310347"/>
              <a:gd name="connsiteX9" fmla="*/ 1176719 w 1422362"/>
              <a:gd name="connsiteY9" fmla="*/ 669083 h 2310347"/>
              <a:gd name="connsiteX10" fmla="*/ 1168953 w 1422362"/>
              <a:gd name="connsiteY10" fmla="*/ 968062 h 2310347"/>
              <a:gd name="connsiteX11" fmla="*/ 1156855 w 1422362"/>
              <a:gd name="connsiteY11" fmla="*/ 657333 h 2310347"/>
              <a:gd name="connsiteX12" fmla="*/ 927050 w 1422362"/>
              <a:gd name="connsiteY12" fmla="*/ 614956 h 2310347"/>
              <a:gd name="connsiteX13" fmla="*/ 957315 w 1422362"/>
              <a:gd name="connsiteY13" fmla="*/ 944170 h 2310347"/>
              <a:gd name="connsiteX14" fmla="*/ 905990 w 1422362"/>
              <a:gd name="connsiteY14" fmla="*/ 613914 h 2310347"/>
              <a:gd name="connsiteX15" fmla="*/ 711016 w 1422362"/>
              <a:gd name="connsiteY15" fmla="*/ 569620 h 2310347"/>
              <a:gd name="connsiteX16" fmla="*/ 729319 w 1422362"/>
              <a:gd name="connsiteY16" fmla="*/ 957827 h 2310347"/>
              <a:gd name="connsiteX17" fmla="*/ 543268 w 1422362"/>
              <a:gd name="connsiteY17" fmla="*/ 8 h 2310347"/>
              <a:gd name="connsiteX18" fmla="*/ 473286 w 1422362"/>
              <a:gd name="connsiteY18" fmla="*/ 1312127 h 2310347"/>
              <a:gd name="connsiteX19" fmla="*/ 338442 w 1422362"/>
              <a:gd name="connsiteY19" fmla="*/ 1258222 h 2310347"/>
              <a:gd name="connsiteX20" fmla="*/ 719 w 1422362"/>
              <a:gd name="connsiteY20" fmla="*/ 957545 h 2310347"/>
              <a:gd name="connsiteX0" fmla="*/ 719 w 1422362"/>
              <a:gd name="connsiteY0" fmla="*/ 1028697 h 2381499"/>
              <a:gd name="connsiteX1" fmla="*/ 140932 w 1422362"/>
              <a:gd name="connsiteY1" fmla="*/ 1424471 h 2381499"/>
              <a:gd name="connsiteX2" fmla="*/ 309182 w 1422362"/>
              <a:gd name="connsiteY2" fmla="*/ 1782916 h 2381499"/>
              <a:gd name="connsiteX3" fmla="*/ 548773 w 1422362"/>
              <a:gd name="connsiteY3" fmla="*/ 2007490 h 2381499"/>
              <a:gd name="connsiteX4" fmla="*/ 582370 w 1422362"/>
              <a:gd name="connsiteY4" fmla="*/ 2368384 h 2381499"/>
              <a:gd name="connsiteX5" fmla="*/ 1253027 w 1422362"/>
              <a:gd name="connsiteY5" fmla="*/ 2381499 h 2381499"/>
              <a:gd name="connsiteX6" fmla="*/ 1262460 w 1422362"/>
              <a:gd name="connsiteY6" fmla="*/ 2058226 h 2381499"/>
              <a:gd name="connsiteX7" fmla="*/ 1421092 w 1422362"/>
              <a:gd name="connsiteY7" fmla="*/ 1197700 h 2381499"/>
              <a:gd name="connsiteX8" fmla="*/ 1369124 w 1422362"/>
              <a:gd name="connsiteY8" fmla="*/ 771904 h 2381499"/>
              <a:gd name="connsiteX9" fmla="*/ 1176719 w 1422362"/>
              <a:gd name="connsiteY9" fmla="*/ 740235 h 2381499"/>
              <a:gd name="connsiteX10" fmla="*/ 1168953 w 1422362"/>
              <a:gd name="connsiteY10" fmla="*/ 1039214 h 2381499"/>
              <a:gd name="connsiteX11" fmla="*/ 1156855 w 1422362"/>
              <a:gd name="connsiteY11" fmla="*/ 728485 h 2381499"/>
              <a:gd name="connsiteX12" fmla="*/ 927050 w 1422362"/>
              <a:gd name="connsiteY12" fmla="*/ 686108 h 2381499"/>
              <a:gd name="connsiteX13" fmla="*/ 957315 w 1422362"/>
              <a:gd name="connsiteY13" fmla="*/ 1015322 h 2381499"/>
              <a:gd name="connsiteX14" fmla="*/ 905990 w 1422362"/>
              <a:gd name="connsiteY14" fmla="*/ 685066 h 2381499"/>
              <a:gd name="connsiteX15" fmla="*/ 711016 w 1422362"/>
              <a:gd name="connsiteY15" fmla="*/ 640772 h 2381499"/>
              <a:gd name="connsiteX16" fmla="*/ 729319 w 1422362"/>
              <a:gd name="connsiteY16" fmla="*/ 1028979 h 2381499"/>
              <a:gd name="connsiteX17" fmla="*/ 543268 w 1422362"/>
              <a:gd name="connsiteY17" fmla="*/ 71160 h 2381499"/>
              <a:gd name="connsiteX18" fmla="*/ 471802 w 1422362"/>
              <a:gd name="connsiteY18" fmla="*/ 217109 h 2381499"/>
              <a:gd name="connsiteX19" fmla="*/ 473286 w 1422362"/>
              <a:gd name="connsiteY19" fmla="*/ 1383279 h 2381499"/>
              <a:gd name="connsiteX20" fmla="*/ 338442 w 1422362"/>
              <a:gd name="connsiteY20" fmla="*/ 1329374 h 2381499"/>
              <a:gd name="connsiteX21" fmla="*/ 719 w 1422362"/>
              <a:gd name="connsiteY21" fmla="*/ 1028697 h 2381499"/>
              <a:gd name="connsiteX0" fmla="*/ 719 w 1422362"/>
              <a:gd name="connsiteY0" fmla="*/ 1028697 h 2381499"/>
              <a:gd name="connsiteX1" fmla="*/ 140932 w 1422362"/>
              <a:gd name="connsiteY1" fmla="*/ 1424471 h 2381499"/>
              <a:gd name="connsiteX2" fmla="*/ 309182 w 1422362"/>
              <a:gd name="connsiteY2" fmla="*/ 1782916 h 2381499"/>
              <a:gd name="connsiteX3" fmla="*/ 548773 w 1422362"/>
              <a:gd name="connsiteY3" fmla="*/ 2007490 h 2381499"/>
              <a:gd name="connsiteX4" fmla="*/ 582370 w 1422362"/>
              <a:gd name="connsiteY4" fmla="*/ 2368384 h 2381499"/>
              <a:gd name="connsiteX5" fmla="*/ 1253027 w 1422362"/>
              <a:gd name="connsiteY5" fmla="*/ 2381499 h 2381499"/>
              <a:gd name="connsiteX6" fmla="*/ 1262460 w 1422362"/>
              <a:gd name="connsiteY6" fmla="*/ 2058226 h 2381499"/>
              <a:gd name="connsiteX7" fmla="*/ 1421092 w 1422362"/>
              <a:gd name="connsiteY7" fmla="*/ 1197700 h 2381499"/>
              <a:gd name="connsiteX8" fmla="*/ 1369124 w 1422362"/>
              <a:gd name="connsiteY8" fmla="*/ 771904 h 2381499"/>
              <a:gd name="connsiteX9" fmla="*/ 1176719 w 1422362"/>
              <a:gd name="connsiteY9" fmla="*/ 740235 h 2381499"/>
              <a:gd name="connsiteX10" fmla="*/ 1168953 w 1422362"/>
              <a:gd name="connsiteY10" fmla="*/ 1039214 h 2381499"/>
              <a:gd name="connsiteX11" fmla="*/ 1156855 w 1422362"/>
              <a:gd name="connsiteY11" fmla="*/ 728485 h 2381499"/>
              <a:gd name="connsiteX12" fmla="*/ 927050 w 1422362"/>
              <a:gd name="connsiteY12" fmla="*/ 686108 h 2381499"/>
              <a:gd name="connsiteX13" fmla="*/ 957315 w 1422362"/>
              <a:gd name="connsiteY13" fmla="*/ 1015322 h 2381499"/>
              <a:gd name="connsiteX14" fmla="*/ 905990 w 1422362"/>
              <a:gd name="connsiteY14" fmla="*/ 685066 h 2381499"/>
              <a:gd name="connsiteX15" fmla="*/ 711016 w 1422362"/>
              <a:gd name="connsiteY15" fmla="*/ 640772 h 2381499"/>
              <a:gd name="connsiteX16" fmla="*/ 729319 w 1422362"/>
              <a:gd name="connsiteY16" fmla="*/ 1028979 h 2381499"/>
              <a:gd name="connsiteX17" fmla="*/ 543268 w 1422362"/>
              <a:gd name="connsiteY17" fmla="*/ 71160 h 2381499"/>
              <a:gd name="connsiteX18" fmla="*/ 471802 w 1422362"/>
              <a:gd name="connsiteY18" fmla="*/ 217109 h 2381499"/>
              <a:gd name="connsiteX19" fmla="*/ 473286 w 1422362"/>
              <a:gd name="connsiteY19" fmla="*/ 1383279 h 2381499"/>
              <a:gd name="connsiteX20" fmla="*/ 338442 w 1422362"/>
              <a:gd name="connsiteY20" fmla="*/ 1329374 h 2381499"/>
              <a:gd name="connsiteX21" fmla="*/ 719 w 1422362"/>
              <a:gd name="connsiteY21" fmla="*/ 1028697 h 2381499"/>
              <a:gd name="connsiteX0" fmla="*/ 719 w 1422362"/>
              <a:gd name="connsiteY0" fmla="*/ 1025260 h 2378062"/>
              <a:gd name="connsiteX1" fmla="*/ 140932 w 1422362"/>
              <a:gd name="connsiteY1" fmla="*/ 1421034 h 2378062"/>
              <a:gd name="connsiteX2" fmla="*/ 309182 w 1422362"/>
              <a:gd name="connsiteY2" fmla="*/ 1779479 h 2378062"/>
              <a:gd name="connsiteX3" fmla="*/ 548773 w 1422362"/>
              <a:gd name="connsiteY3" fmla="*/ 2004053 h 2378062"/>
              <a:gd name="connsiteX4" fmla="*/ 582370 w 1422362"/>
              <a:gd name="connsiteY4" fmla="*/ 2364947 h 2378062"/>
              <a:gd name="connsiteX5" fmla="*/ 1253027 w 1422362"/>
              <a:gd name="connsiteY5" fmla="*/ 2378062 h 2378062"/>
              <a:gd name="connsiteX6" fmla="*/ 1262460 w 1422362"/>
              <a:gd name="connsiteY6" fmla="*/ 2054789 h 2378062"/>
              <a:gd name="connsiteX7" fmla="*/ 1421092 w 1422362"/>
              <a:gd name="connsiteY7" fmla="*/ 1194263 h 2378062"/>
              <a:gd name="connsiteX8" fmla="*/ 1369124 w 1422362"/>
              <a:gd name="connsiteY8" fmla="*/ 768467 h 2378062"/>
              <a:gd name="connsiteX9" fmla="*/ 1176719 w 1422362"/>
              <a:gd name="connsiteY9" fmla="*/ 736798 h 2378062"/>
              <a:gd name="connsiteX10" fmla="*/ 1168953 w 1422362"/>
              <a:gd name="connsiteY10" fmla="*/ 1035777 h 2378062"/>
              <a:gd name="connsiteX11" fmla="*/ 1156855 w 1422362"/>
              <a:gd name="connsiteY11" fmla="*/ 725048 h 2378062"/>
              <a:gd name="connsiteX12" fmla="*/ 927050 w 1422362"/>
              <a:gd name="connsiteY12" fmla="*/ 682671 h 2378062"/>
              <a:gd name="connsiteX13" fmla="*/ 957315 w 1422362"/>
              <a:gd name="connsiteY13" fmla="*/ 1011885 h 2378062"/>
              <a:gd name="connsiteX14" fmla="*/ 905990 w 1422362"/>
              <a:gd name="connsiteY14" fmla="*/ 681629 h 2378062"/>
              <a:gd name="connsiteX15" fmla="*/ 711016 w 1422362"/>
              <a:gd name="connsiteY15" fmla="*/ 637335 h 2378062"/>
              <a:gd name="connsiteX16" fmla="*/ 729319 w 1422362"/>
              <a:gd name="connsiteY16" fmla="*/ 1025542 h 2378062"/>
              <a:gd name="connsiteX17" fmla="*/ 543268 w 1422362"/>
              <a:gd name="connsiteY17" fmla="*/ 67723 h 2378062"/>
              <a:gd name="connsiteX18" fmla="*/ 471802 w 1422362"/>
              <a:gd name="connsiteY18" fmla="*/ 213672 h 2378062"/>
              <a:gd name="connsiteX19" fmla="*/ 473286 w 1422362"/>
              <a:gd name="connsiteY19" fmla="*/ 1379842 h 2378062"/>
              <a:gd name="connsiteX20" fmla="*/ 338442 w 1422362"/>
              <a:gd name="connsiteY20" fmla="*/ 1325937 h 2378062"/>
              <a:gd name="connsiteX21" fmla="*/ 719 w 1422362"/>
              <a:gd name="connsiteY21" fmla="*/ 1025260 h 2378062"/>
              <a:gd name="connsiteX0" fmla="*/ 719 w 1422362"/>
              <a:gd name="connsiteY0" fmla="*/ 1011512 h 2364314"/>
              <a:gd name="connsiteX1" fmla="*/ 140932 w 1422362"/>
              <a:gd name="connsiteY1" fmla="*/ 1407286 h 2364314"/>
              <a:gd name="connsiteX2" fmla="*/ 309182 w 1422362"/>
              <a:gd name="connsiteY2" fmla="*/ 1765731 h 2364314"/>
              <a:gd name="connsiteX3" fmla="*/ 548773 w 1422362"/>
              <a:gd name="connsiteY3" fmla="*/ 1990305 h 2364314"/>
              <a:gd name="connsiteX4" fmla="*/ 582370 w 1422362"/>
              <a:gd name="connsiteY4" fmla="*/ 2351199 h 2364314"/>
              <a:gd name="connsiteX5" fmla="*/ 1253027 w 1422362"/>
              <a:gd name="connsiteY5" fmla="*/ 2364314 h 2364314"/>
              <a:gd name="connsiteX6" fmla="*/ 1262460 w 1422362"/>
              <a:gd name="connsiteY6" fmla="*/ 2041041 h 2364314"/>
              <a:gd name="connsiteX7" fmla="*/ 1421092 w 1422362"/>
              <a:gd name="connsiteY7" fmla="*/ 1180515 h 2364314"/>
              <a:gd name="connsiteX8" fmla="*/ 1369124 w 1422362"/>
              <a:gd name="connsiteY8" fmla="*/ 754719 h 2364314"/>
              <a:gd name="connsiteX9" fmla="*/ 1176719 w 1422362"/>
              <a:gd name="connsiteY9" fmla="*/ 723050 h 2364314"/>
              <a:gd name="connsiteX10" fmla="*/ 1168953 w 1422362"/>
              <a:gd name="connsiteY10" fmla="*/ 1022029 h 2364314"/>
              <a:gd name="connsiteX11" fmla="*/ 1156855 w 1422362"/>
              <a:gd name="connsiteY11" fmla="*/ 711300 h 2364314"/>
              <a:gd name="connsiteX12" fmla="*/ 927050 w 1422362"/>
              <a:gd name="connsiteY12" fmla="*/ 668923 h 2364314"/>
              <a:gd name="connsiteX13" fmla="*/ 957315 w 1422362"/>
              <a:gd name="connsiteY13" fmla="*/ 998137 h 2364314"/>
              <a:gd name="connsiteX14" fmla="*/ 905990 w 1422362"/>
              <a:gd name="connsiteY14" fmla="*/ 667881 h 2364314"/>
              <a:gd name="connsiteX15" fmla="*/ 711016 w 1422362"/>
              <a:gd name="connsiteY15" fmla="*/ 623587 h 2364314"/>
              <a:gd name="connsiteX16" fmla="*/ 729319 w 1422362"/>
              <a:gd name="connsiteY16" fmla="*/ 1011794 h 2364314"/>
              <a:gd name="connsiteX17" fmla="*/ 630106 w 1422362"/>
              <a:gd name="connsiteY17" fmla="*/ 73272 h 2364314"/>
              <a:gd name="connsiteX18" fmla="*/ 471802 w 1422362"/>
              <a:gd name="connsiteY18" fmla="*/ 199924 h 2364314"/>
              <a:gd name="connsiteX19" fmla="*/ 473286 w 1422362"/>
              <a:gd name="connsiteY19" fmla="*/ 1366094 h 2364314"/>
              <a:gd name="connsiteX20" fmla="*/ 338442 w 1422362"/>
              <a:gd name="connsiteY20" fmla="*/ 1312189 h 2364314"/>
              <a:gd name="connsiteX21" fmla="*/ 719 w 1422362"/>
              <a:gd name="connsiteY21" fmla="*/ 1011512 h 2364314"/>
              <a:gd name="connsiteX0" fmla="*/ 719 w 1422362"/>
              <a:gd name="connsiteY0" fmla="*/ 938672 h 2291474"/>
              <a:gd name="connsiteX1" fmla="*/ 140932 w 1422362"/>
              <a:gd name="connsiteY1" fmla="*/ 1334446 h 2291474"/>
              <a:gd name="connsiteX2" fmla="*/ 309182 w 1422362"/>
              <a:gd name="connsiteY2" fmla="*/ 1692891 h 2291474"/>
              <a:gd name="connsiteX3" fmla="*/ 548773 w 1422362"/>
              <a:gd name="connsiteY3" fmla="*/ 1917465 h 2291474"/>
              <a:gd name="connsiteX4" fmla="*/ 582370 w 1422362"/>
              <a:gd name="connsiteY4" fmla="*/ 2278359 h 2291474"/>
              <a:gd name="connsiteX5" fmla="*/ 1253027 w 1422362"/>
              <a:gd name="connsiteY5" fmla="*/ 2291474 h 2291474"/>
              <a:gd name="connsiteX6" fmla="*/ 1262460 w 1422362"/>
              <a:gd name="connsiteY6" fmla="*/ 1968201 h 2291474"/>
              <a:gd name="connsiteX7" fmla="*/ 1421092 w 1422362"/>
              <a:gd name="connsiteY7" fmla="*/ 1107675 h 2291474"/>
              <a:gd name="connsiteX8" fmla="*/ 1369124 w 1422362"/>
              <a:gd name="connsiteY8" fmla="*/ 681879 h 2291474"/>
              <a:gd name="connsiteX9" fmla="*/ 1176719 w 1422362"/>
              <a:gd name="connsiteY9" fmla="*/ 650210 h 2291474"/>
              <a:gd name="connsiteX10" fmla="*/ 1168953 w 1422362"/>
              <a:gd name="connsiteY10" fmla="*/ 949189 h 2291474"/>
              <a:gd name="connsiteX11" fmla="*/ 1156855 w 1422362"/>
              <a:gd name="connsiteY11" fmla="*/ 638460 h 2291474"/>
              <a:gd name="connsiteX12" fmla="*/ 927050 w 1422362"/>
              <a:gd name="connsiteY12" fmla="*/ 596083 h 2291474"/>
              <a:gd name="connsiteX13" fmla="*/ 957315 w 1422362"/>
              <a:gd name="connsiteY13" fmla="*/ 925297 h 2291474"/>
              <a:gd name="connsiteX14" fmla="*/ 905990 w 1422362"/>
              <a:gd name="connsiteY14" fmla="*/ 595041 h 2291474"/>
              <a:gd name="connsiteX15" fmla="*/ 711016 w 1422362"/>
              <a:gd name="connsiteY15" fmla="*/ 550747 h 2291474"/>
              <a:gd name="connsiteX16" fmla="*/ 729319 w 1422362"/>
              <a:gd name="connsiteY16" fmla="*/ 938954 h 2291474"/>
              <a:gd name="connsiteX17" fmla="*/ 673525 w 1422362"/>
              <a:gd name="connsiteY17" fmla="*/ 130688 h 2291474"/>
              <a:gd name="connsiteX18" fmla="*/ 471802 w 1422362"/>
              <a:gd name="connsiteY18" fmla="*/ 127084 h 2291474"/>
              <a:gd name="connsiteX19" fmla="*/ 473286 w 1422362"/>
              <a:gd name="connsiteY19" fmla="*/ 1293254 h 2291474"/>
              <a:gd name="connsiteX20" fmla="*/ 338442 w 1422362"/>
              <a:gd name="connsiteY20" fmla="*/ 1239349 h 2291474"/>
              <a:gd name="connsiteX21" fmla="*/ 719 w 1422362"/>
              <a:gd name="connsiteY21" fmla="*/ 938672 h 2291474"/>
              <a:gd name="connsiteX0" fmla="*/ 719 w 1422362"/>
              <a:gd name="connsiteY0" fmla="*/ 948524 h 2301326"/>
              <a:gd name="connsiteX1" fmla="*/ 140932 w 1422362"/>
              <a:gd name="connsiteY1" fmla="*/ 1344298 h 2301326"/>
              <a:gd name="connsiteX2" fmla="*/ 309182 w 1422362"/>
              <a:gd name="connsiteY2" fmla="*/ 1702743 h 2301326"/>
              <a:gd name="connsiteX3" fmla="*/ 548773 w 1422362"/>
              <a:gd name="connsiteY3" fmla="*/ 1927317 h 2301326"/>
              <a:gd name="connsiteX4" fmla="*/ 582370 w 1422362"/>
              <a:gd name="connsiteY4" fmla="*/ 2288211 h 2301326"/>
              <a:gd name="connsiteX5" fmla="*/ 1253027 w 1422362"/>
              <a:gd name="connsiteY5" fmla="*/ 2301326 h 2301326"/>
              <a:gd name="connsiteX6" fmla="*/ 1262460 w 1422362"/>
              <a:gd name="connsiteY6" fmla="*/ 1978053 h 2301326"/>
              <a:gd name="connsiteX7" fmla="*/ 1421092 w 1422362"/>
              <a:gd name="connsiteY7" fmla="*/ 1117527 h 2301326"/>
              <a:gd name="connsiteX8" fmla="*/ 1369124 w 1422362"/>
              <a:gd name="connsiteY8" fmla="*/ 691731 h 2301326"/>
              <a:gd name="connsiteX9" fmla="*/ 1176719 w 1422362"/>
              <a:gd name="connsiteY9" fmla="*/ 660062 h 2301326"/>
              <a:gd name="connsiteX10" fmla="*/ 1168953 w 1422362"/>
              <a:gd name="connsiteY10" fmla="*/ 959041 h 2301326"/>
              <a:gd name="connsiteX11" fmla="*/ 1156855 w 1422362"/>
              <a:gd name="connsiteY11" fmla="*/ 648312 h 2301326"/>
              <a:gd name="connsiteX12" fmla="*/ 927050 w 1422362"/>
              <a:gd name="connsiteY12" fmla="*/ 605935 h 2301326"/>
              <a:gd name="connsiteX13" fmla="*/ 957315 w 1422362"/>
              <a:gd name="connsiteY13" fmla="*/ 935149 h 2301326"/>
              <a:gd name="connsiteX14" fmla="*/ 905990 w 1422362"/>
              <a:gd name="connsiteY14" fmla="*/ 604893 h 2301326"/>
              <a:gd name="connsiteX15" fmla="*/ 711016 w 1422362"/>
              <a:gd name="connsiteY15" fmla="*/ 560599 h 2301326"/>
              <a:gd name="connsiteX16" fmla="*/ 729319 w 1422362"/>
              <a:gd name="connsiteY16" fmla="*/ 948806 h 2301326"/>
              <a:gd name="connsiteX17" fmla="*/ 673525 w 1422362"/>
              <a:gd name="connsiteY17" fmla="*/ 140540 h 2301326"/>
              <a:gd name="connsiteX18" fmla="*/ 471802 w 1422362"/>
              <a:gd name="connsiteY18" fmla="*/ 136936 h 2301326"/>
              <a:gd name="connsiteX19" fmla="*/ 473286 w 1422362"/>
              <a:gd name="connsiteY19" fmla="*/ 1303106 h 2301326"/>
              <a:gd name="connsiteX20" fmla="*/ 338442 w 1422362"/>
              <a:gd name="connsiteY20" fmla="*/ 1249201 h 2301326"/>
              <a:gd name="connsiteX21" fmla="*/ 719 w 1422362"/>
              <a:gd name="connsiteY21" fmla="*/ 948524 h 2301326"/>
              <a:gd name="connsiteX0" fmla="*/ 719 w 1422362"/>
              <a:gd name="connsiteY0" fmla="*/ 948524 h 2301326"/>
              <a:gd name="connsiteX1" fmla="*/ 140932 w 1422362"/>
              <a:gd name="connsiteY1" fmla="*/ 1344298 h 2301326"/>
              <a:gd name="connsiteX2" fmla="*/ 309182 w 1422362"/>
              <a:gd name="connsiteY2" fmla="*/ 1702743 h 2301326"/>
              <a:gd name="connsiteX3" fmla="*/ 548773 w 1422362"/>
              <a:gd name="connsiteY3" fmla="*/ 1927317 h 2301326"/>
              <a:gd name="connsiteX4" fmla="*/ 582370 w 1422362"/>
              <a:gd name="connsiteY4" fmla="*/ 2288211 h 2301326"/>
              <a:gd name="connsiteX5" fmla="*/ 1253027 w 1422362"/>
              <a:gd name="connsiteY5" fmla="*/ 2301326 h 2301326"/>
              <a:gd name="connsiteX6" fmla="*/ 1262460 w 1422362"/>
              <a:gd name="connsiteY6" fmla="*/ 1978053 h 2301326"/>
              <a:gd name="connsiteX7" fmla="*/ 1421092 w 1422362"/>
              <a:gd name="connsiteY7" fmla="*/ 1117527 h 2301326"/>
              <a:gd name="connsiteX8" fmla="*/ 1369124 w 1422362"/>
              <a:gd name="connsiteY8" fmla="*/ 691731 h 2301326"/>
              <a:gd name="connsiteX9" fmla="*/ 1176719 w 1422362"/>
              <a:gd name="connsiteY9" fmla="*/ 660062 h 2301326"/>
              <a:gd name="connsiteX10" fmla="*/ 1168953 w 1422362"/>
              <a:gd name="connsiteY10" fmla="*/ 959041 h 2301326"/>
              <a:gd name="connsiteX11" fmla="*/ 1156855 w 1422362"/>
              <a:gd name="connsiteY11" fmla="*/ 648312 h 2301326"/>
              <a:gd name="connsiteX12" fmla="*/ 927050 w 1422362"/>
              <a:gd name="connsiteY12" fmla="*/ 605935 h 2301326"/>
              <a:gd name="connsiteX13" fmla="*/ 957315 w 1422362"/>
              <a:gd name="connsiteY13" fmla="*/ 935149 h 2301326"/>
              <a:gd name="connsiteX14" fmla="*/ 905990 w 1422362"/>
              <a:gd name="connsiteY14" fmla="*/ 604893 h 2301326"/>
              <a:gd name="connsiteX15" fmla="*/ 711016 w 1422362"/>
              <a:gd name="connsiteY15" fmla="*/ 560599 h 2301326"/>
              <a:gd name="connsiteX16" fmla="*/ 729319 w 1422362"/>
              <a:gd name="connsiteY16" fmla="*/ 948806 h 2301326"/>
              <a:gd name="connsiteX17" fmla="*/ 673525 w 1422362"/>
              <a:gd name="connsiteY17" fmla="*/ 140540 h 2301326"/>
              <a:gd name="connsiteX18" fmla="*/ 471802 w 1422362"/>
              <a:gd name="connsiteY18" fmla="*/ 136936 h 2301326"/>
              <a:gd name="connsiteX19" fmla="*/ 473286 w 1422362"/>
              <a:gd name="connsiteY19" fmla="*/ 1303106 h 2301326"/>
              <a:gd name="connsiteX20" fmla="*/ 338442 w 1422362"/>
              <a:gd name="connsiteY20" fmla="*/ 1249201 h 2301326"/>
              <a:gd name="connsiteX21" fmla="*/ 719 w 1422362"/>
              <a:gd name="connsiteY21" fmla="*/ 948524 h 2301326"/>
              <a:gd name="connsiteX0" fmla="*/ 719 w 1422362"/>
              <a:gd name="connsiteY0" fmla="*/ 948524 h 2301326"/>
              <a:gd name="connsiteX1" fmla="*/ 140932 w 1422362"/>
              <a:gd name="connsiteY1" fmla="*/ 1344298 h 2301326"/>
              <a:gd name="connsiteX2" fmla="*/ 309182 w 1422362"/>
              <a:gd name="connsiteY2" fmla="*/ 1702743 h 2301326"/>
              <a:gd name="connsiteX3" fmla="*/ 548773 w 1422362"/>
              <a:gd name="connsiteY3" fmla="*/ 1927317 h 2301326"/>
              <a:gd name="connsiteX4" fmla="*/ 582370 w 1422362"/>
              <a:gd name="connsiteY4" fmla="*/ 2288211 h 2301326"/>
              <a:gd name="connsiteX5" fmla="*/ 1253027 w 1422362"/>
              <a:gd name="connsiteY5" fmla="*/ 2301326 h 2301326"/>
              <a:gd name="connsiteX6" fmla="*/ 1262460 w 1422362"/>
              <a:gd name="connsiteY6" fmla="*/ 1978053 h 2301326"/>
              <a:gd name="connsiteX7" fmla="*/ 1421092 w 1422362"/>
              <a:gd name="connsiteY7" fmla="*/ 1117527 h 2301326"/>
              <a:gd name="connsiteX8" fmla="*/ 1369124 w 1422362"/>
              <a:gd name="connsiteY8" fmla="*/ 691731 h 2301326"/>
              <a:gd name="connsiteX9" fmla="*/ 1176719 w 1422362"/>
              <a:gd name="connsiteY9" fmla="*/ 660062 h 2301326"/>
              <a:gd name="connsiteX10" fmla="*/ 1168953 w 1422362"/>
              <a:gd name="connsiteY10" fmla="*/ 959041 h 2301326"/>
              <a:gd name="connsiteX11" fmla="*/ 1156855 w 1422362"/>
              <a:gd name="connsiteY11" fmla="*/ 648312 h 2301326"/>
              <a:gd name="connsiteX12" fmla="*/ 927050 w 1422362"/>
              <a:gd name="connsiteY12" fmla="*/ 605935 h 2301326"/>
              <a:gd name="connsiteX13" fmla="*/ 957315 w 1422362"/>
              <a:gd name="connsiteY13" fmla="*/ 935149 h 2301326"/>
              <a:gd name="connsiteX14" fmla="*/ 905990 w 1422362"/>
              <a:gd name="connsiteY14" fmla="*/ 604893 h 2301326"/>
              <a:gd name="connsiteX15" fmla="*/ 711016 w 1422362"/>
              <a:gd name="connsiteY15" fmla="*/ 560599 h 2301326"/>
              <a:gd name="connsiteX16" fmla="*/ 729319 w 1422362"/>
              <a:gd name="connsiteY16" fmla="*/ 948806 h 2301326"/>
              <a:gd name="connsiteX17" fmla="*/ 673525 w 1422362"/>
              <a:gd name="connsiteY17" fmla="*/ 140540 h 2301326"/>
              <a:gd name="connsiteX18" fmla="*/ 471802 w 1422362"/>
              <a:gd name="connsiteY18" fmla="*/ 136936 h 2301326"/>
              <a:gd name="connsiteX19" fmla="*/ 473286 w 1422362"/>
              <a:gd name="connsiteY19" fmla="*/ 1303106 h 2301326"/>
              <a:gd name="connsiteX20" fmla="*/ 338442 w 1422362"/>
              <a:gd name="connsiteY20" fmla="*/ 1249201 h 2301326"/>
              <a:gd name="connsiteX21" fmla="*/ 719 w 1422362"/>
              <a:gd name="connsiteY21" fmla="*/ 948524 h 2301326"/>
              <a:gd name="connsiteX0" fmla="*/ 719 w 1422362"/>
              <a:gd name="connsiteY0" fmla="*/ 948524 h 2301326"/>
              <a:gd name="connsiteX1" fmla="*/ 140932 w 1422362"/>
              <a:gd name="connsiteY1" fmla="*/ 1344298 h 2301326"/>
              <a:gd name="connsiteX2" fmla="*/ 309182 w 1422362"/>
              <a:gd name="connsiteY2" fmla="*/ 1702743 h 2301326"/>
              <a:gd name="connsiteX3" fmla="*/ 548773 w 1422362"/>
              <a:gd name="connsiteY3" fmla="*/ 1927317 h 2301326"/>
              <a:gd name="connsiteX4" fmla="*/ 582370 w 1422362"/>
              <a:gd name="connsiteY4" fmla="*/ 2288211 h 2301326"/>
              <a:gd name="connsiteX5" fmla="*/ 1253027 w 1422362"/>
              <a:gd name="connsiteY5" fmla="*/ 2301326 h 2301326"/>
              <a:gd name="connsiteX6" fmla="*/ 1262460 w 1422362"/>
              <a:gd name="connsiteY6" fmla="*/ 1978053 h 2301326"/>
              <a:gd name="connsiteX7" fmla="*/ 1421092 w 1422362"/>
              <a:gd name="connsiteY7" fmla="*/ 1117527 h 2301326"/>
              <a:gd name="connsiteX8" fmla="*/ 1369124 w 1422362"/>
              <a:gd name="connsiteY8" fmla="*/ 691731 h 2301326"/>
              <a:gd name="connsiteX9" fmla="*/ 1176719 w 1422362"/>
              <a:gd name="connsiteY9" fmla="*/ 660062 h 2301326"/>
              <a:gd name="connsiteX10" fmla="*/ 1168953 w 1422362"/>
              <a:gd name="connsiteY10" fmla="*/ 959041 h 2301326"/>
              <a:gd name="connsiteX11" fmla="*/ 1156855 w 1422362"/>
              <a:gd name="connsiteY11" fmla="*/ 648312 h 2301326"/>
              <a:gd name="connsiteX12" fmla="*/ 927050 w 1422362"/>
              <a:gd name="connsiteY12" fmla="*/ 605935 h 2301326"/>
              <a:gd name="connsiteX13" fmla="*/ 957315 w 1422362"/>
              <a:gd name="connsiteY13" fmla="*/ 935149 h 2301326"/>
              <a:gd name="connsiteX14" fmla="*/ 905990 w 1422362"/>
              <a:gd name="connsiteY14" fmla="*/ 604893 h 2301326"/>
              <a:gd name="connsiteX15" fmla="*/ 711016 w 1422362"/>
              <a:gd name="connsiteY15" fmla="*/ 560599 h 2301326"/>
              <a:gd name="connsiteX16" fmla="*/ 714846 w 1422362"/>
              <a:gd name="connsiteY16" fmla="*/ 948806 h 2301326"/>
              <a:gd name="connsiteX17" fmla="*/ 673525 w 1422362"/>
              <a:gd name="connsiteY17" fmla="*/ 140540 h 2301326"/>
              <a:gd name="connsiteX18" fmla="*/ 471802 w 1422362"/>
              <a:gd name="connsiteY18" fmla="*/ 136936 h 2301326"/>
              <a:gd name="connsiteX19" fmla="*/ 473286 w 1422362"/>
              <a:gd name="connsiteY19" fmla="*/ 1303106 h 2301326"/>
              <a:gd name="connsiteX20" fmla="*/ 338442 w 1422362"/>
              <a:gd name="connsiteY20" fmla="*/ 1249201 h 2301326"/>
              <a:gd name="connsiteX21" fmla="*/ 719 w 1422362"/>
              <a:gd name="connsiteY21" fmla="*/ 948524 h 2301326"/>
              <a:gd name="connsiteX0" fmla="*/ 719 w 1422362"/>
              <a:gd name="connsiteY0" fmla="*/ 948524 h 2301326"/>
              <a:gd name="connsiteX1" fmla="*/ 140932 w 1422362"/>
              <a:gd name="connsiteY1" fmla="*/ 1344298 h 2301326"/>
              <a:gd name="connsiteX2" fmla="*/ 309182 w 1422362"/>
              <a:gd name="connsiteY2" fmla="*/ 1702743 h 2301326"/>
              <a:gd name="connsiteX3" fmla="*/ 548773 w 1422362"/>
              <a:gd name="connsiteY3" fmla="*/ 1927317 h 2301326"/>
              <a:gd name="connsiteX4" fmla="*/ 582370 w 1422362"/>
              <a:gd name="connsiteY4" fmla="*/ 2288211 h 2301326"/>
              <a:gd name="connsiteX5" fmla="*/ 1253027 w 1422362"/>
              <a:gd name="connsiteY5" fmla="*/ 2301326 h 2301326"/>
              <a:gd name="connsiteX6" fmla="*/ 1262460 w 1422362"/>
              <a:gd name="connsiteY6" fmla="*/ 1978053 h 2301326"/>
              <a:gd name="connsiteX7" fmla="*/ 1421092 w 1422362"/>
              <a:gd name="connsiteY7" fmla="*/ 1117527 h 2301326"/>
              <a:gd name="connsiteX8" fmla="*/ 1369124 w 1422362"/>
              <a:gd name="connsiteY8" fmla="*/ 691731 h 2301326"/>
              <a:gd name="connsiteX9" fmla="*/ 1176719 w 1422362"/>
              <a:gd name="connsiteY9" fmla="*/ 660062 h 2301326"/>
              <a:gd name="connsiteX10" fmla="*/ 1168953 w 1422362"/>
              <a:gd name="connsiteY10" fmla="*/ 959041 h 2301326"/>
              <a:gd name="connsiteX11" fmla="*/ 1156855 w 1422362"/>
              <a:gd name="connsiteY11" fmla="*/ 648312 h 2301326"/>
              <a:gd name="connsiteX12" fmla="*/ 927050 w 1422362"/>
              <a:gd name="connsiteY12" fmla="*/ 605935 h 2301326"/>
              <a:gd name="connsiteX13" fmla="*/ 957315 w 1422362"/>
              <a:gd name="connsiteY13" fmla="*/ 935149 h 2301326"/>
              <a:gd name="connsiteX14" fmla="*/ 905990 w 1422362"/>
              <a:gd name="connsiteY14" fmla="*/ 604893 h 2301326"/>
              <a:gd name="connsiteX15" fmla="*/ 711016 w 1422362"/>
              <a:gd name="connsiteY15" fmla="*/ 560599 h 2301326"/>
              <a:gd name="connsiteX16" fmla="*/ 714846 w 1422362"/>
              <a:gd name="connsiteY16" fmla="*/ 948806 h 2301326"/>
              <a:gd name="connsiteX17" fmla="*/ 673525 w 1422362"/>
              <a:gd name="connsiteY17" fmla="*/ 140540 h 2301326"/>
              <a:gd name="connsiteX18" fmla="*/ 471802 w 1422362"/>
              <a:gd name="connsiteY18" fmla="*/ 136936 h 2301326"/>
              <a:gd name="connsiteX19" fmla="*/ 473286 w 1422362"/>
              <a:gd name="connsiteY19" fmla="*/ 1303106 h 2301326"/>
              <a:gd name="connsiteX20" fmla="*/ 338442 w 1422362"/>
              <a:gd name="connsiteY20" fmla="*/ 1249201 h 2301326"/>
              <a:gd name="connsiteX21" fmla="*/ 719 w 1422362"/>
              <a:gd name="connsiteY21" fmla="*/ 948524 h 2301326"/>
              <a:gd name="connsiteX0" fmla="*/ 719 w 1422362"/>
              <a:gd name="connsiteY0" fmla="*/ 948524 h 2301326"/>
              <a:gd name="connsiteX1" fmla="*/ 140932 w 1422362"/>
              <a:gd name="connsiteY1" fmla="*/ 1344298 h 2301326"/>
              <a:gd name="connsiteX2" fmla="*/ 309182 w 1422362"/>
              <a:gd name="connsiteY2" fmla="*/ 1702743 h 2301326"/>
              <a:gd name="connsiteX3" fmla="*/ 548773 w 1422362"/>
              <a:gd name="connsiteY3" fmla="*/ 1927317 h 2301326"/>
              <a:gd name="connsiteX4" fmla="*/ 582370 w 1422362"/>
              <a:gd name="connsiteY4" fmla="*/ 2288211 h 2301326"/>
              <a:gd name="connsiteX5" fmla="*/ 1253027 w 1422362"/>
              <a:gd name="connsiteY5" fmla="*/ 2301326 h 2301326"/>
              <a:gd name="connsiteX6" fmla="*/ 1262460 w 1422362"/>
              <a:gd name="connsiteY6" fmla="*/ 1978053 h 2301326"/>
              <a:gd name="connsiteX7" fmla="*/ 1421092 w 1422362"/>
              <a:gd name="connsiteY7" fmla="*/ 1117527 h 2301326"/>
              <a:gd name="connsiteX8" fmla="*/ 1369124 w 1422362"/>
              <a:gd name="connsiteY8" fmla="*/ 691731 h 2301326"/>
              <a:gd name="connsiteX9" fmla="*/ 1176719 w 1422362"/>
              <a:gd name="connsiteY9" fmla="*/ 660062 h 2301326"/>
              <a:gd name="connsiteX10" fmla="*/ 1168953 w 1422362"/>
              <a:gd name="connsiteY10" fmla="*/ 959041 h 2301326"/>
              <a:gd name="connsiteX11" fmla="*/ 1156855 w 1422362"/>
              <a:gd name="connsiteY11" fmla="*/ 648312 h 2301326"/>
              <a:gd name="connsiteX12" fmla="*/ 927050 w 1422362"/>
              <a:gd name="connsiteY12" fmla="*/ 605935 h 2301326"/>
              <a:gd name="connsiteX13" fmla="*/ 957315 w 1422362"/>
              <a:gd name="connsiteY13" fmla="*/ 935149 h 2301326"/>
              <a:gd name="connsiteX14" fmla="*/ 905990 w 1422362"/>
              <a:gd name="connsiteY14" fmla="*/ 604893 h 2301326"/>
              <a:gd name="connsiteX15" fmla="*/ 711016 w 1422362"/>
              <a:gd name="connsiteY15" fmla="*/ 560599 h 2301326"/>
              <a:gd name="connsiteX16" fmla="*/ 714846 w 1422362"/>
              <a:gd name="connsiteY16" fmla="*/ 948806 h 2301326"/>
              <a:gd name="connsiteX17" fmla="*/ 673525 w 1422362"/>
              <a:gd name="connsiteY17" fmla="*/ 140540 h 2301326"/>
              <a:gd name="connsiteX18" fmla="*/ 471802 w 1422362"/>
              <a:gd name="connsiteY18" fmla="*/ 136936 h 2301326"/>
              <a:gd name="connsiteX19" fmla="*/ 473286 w 1422362"/>
              <a:gd name="connsiteY19" fmla="*/ 1303106 h 2301326"/>
              <a:gd name="connsiteX20" fmla="*/ 338442 w 1422362"/>
              <a:gd name="connsiteY20" fmla="*/ 1249201 h 2301326"/>
              <a:gd name="connsiteX21" fmla="*/ 719 w 1422362"/>
              <a:gd name="connsiteY21" fmla="*/ 948524 h 2301326"/>
              <a:gd name="connsiteX0" fmla="*/ 719 w 1422362"/>
              <a:gd name="connsiteY0" fmla="*/ 948524 h 2301326"/>
              <a:gd name="connsiteX1" fmla="*/ 140932 w 1422362"/>
              <a:gd name="connsiteY1" fmla="*/ 1344298 h 2301326"/>
              <a:gd name="connsiteX2" fmla="*/ 309182 w 1422362"/>
              <a:gd name="connsiteY2" fmla="*/ 1702743 h 2301326"/>
              <a:gd name="connsiteX3" fmla="*/ 548773 w 1422362"/>
              <a:gd name="connsiteY3" fmla="*/ 1927317 h 2301326"/>
              <a:gd name="connsiteX4" fmla="*/ 582370 w 1422362"/>
              <a:gd name="connsiteY4" fmla="*/ 2288211 h 2301326"/>
              <a:gd name="connsiteX5" fmla="*/ 1253027 w 1422362"/>
              <a:gd name="connsiteY5" fmla="*/ 2301326 h 2301326"/>
              <a:gd name="connsiteX6" fmla="*/ 1262460 w 1422362"/>
              <a:gd name="connsiteY6" fmla="*/ 1978053 h 2301326"/>
              <a:gd name="connsiteX7" fmla="*/ 1421092 w 1422362"/>
              <a:gd name="connsiteY7" fmla="*/ 1117527 h 2301326"/>
              <a:gd name="connsiteX8" fmla="*/ 1369124 w 1422362"/>
              <a:gd name="connsiteY8" fmla="*/ 691731 h 2301326"/>
              <a:gd name="connsiteX9" fmla="*/ 1176719 w 1422362"/>
              <a:gd name="connsiteY9" fmla="*/ 660062 h 2301326"/>
              <a:gd name="connsiteX10" fmla="*/ 1168953 w 1422362"/>
              <a:gd name="connsiteY10" fmla="*/ 959041 h 2301326"/>
              <a:gd name="connsiteX11" fmla="*/ 1156855 w 1422362"/>
              <a:gd name="connsiteY11" fmla="*/ 648312 h 2301326"/>
              <a:gd name="connsiteX12" fmla="*/ 927050 w 1422362"/>
              <a:gd name="connsiteY12" fmla="*/ 605935 h 2301326"/>
              <a:gd name="connsiteX13" fmla="*/ 957315 w 1422362"/>
              <a:gd name="connsiteY13" fmla="*/ 935149 h 2301326"/>
              <a:gd name="connsiteX14" fmla="*/ 905990 w 1422362"/>
              <a:gd name="connsiteY14" fmla="*/ 604893 h 2301326"/>
              <a:gd name="connsiteX15" fmla="*/ 711016 w 1422362"/>
              <a:gd name="connsiteY15" fmla="*/ 560599 h 2301326"/>
              <a:gd name="connsiteX16" fmla="*/ 714846 w 1422362"/>
              <a:gd name="connsiteY16" fmla="*/ 948806 h 2301326"/>
              <a:gd name="connsiteX17" fmla="*/ 673525 w 1422362"/>
              <a:gd name="connsiteY17" fmla="*/ 140540 h 2301326"/>
              <a:gd name="connsiteX18" fmla="*/ 471802 w 1422362"/>
              <a:gd name="connsiteY18" fmla="*/ 136936 h 2301326"/>
              <a:gd name="connsiteX19" fmla="*/ 473286 w 1422362"/>
              <a:gd name="connsiteY19" fmla="*/ 1303106 h 2301326"/>
              <a:gd name="connsiteX20" fmla="*/ 338442 w 1422362"/>
              <a:gd name="connsiteY20" fmla="*/ 1249201 h 2301326"/>
              <a:gd name="connsiteX21" fmla="*/ 719 w 1422362"/>
              <a:gd name="connsiteY21" fmla="*/ 948524 h 2301326"/>
              <a:gd name="connsiteX0" fmla="*/ 719 w 1422362"/>
              <a:gd name="connsiteY0" fmla="*/ 948524 h 2301326"/>
              <a:gd name="connsiteX1" fmla="*/ 140932 w 1422362"/>
              <a:gd name="connsiteY1" fmla="*/ 1344298 h 2301326"/>
              <a:gd name="connsiteX2" fmla="*/ 309182 w 1422362"/>
              <a:gd name="connsiteY2" fmla="*/ 1702743 h 2301326"/>
              <a:gd name="connsiteX3" fmla="*/ 548773 w 1422362"/>
              <a:gd name="connsiteY3" fmla="*/ 1927317 h 2301326"/>
              <a:gd name="connsiteX4" fmla="*/ 582370 w 1422362"/>
              <a:gd name="connsiteY4" fmla="*/ 2288211 h 2301326"/>
              <a:gd name="connsiteX5" fmla="*/ 1253027 w 1422362"/>
              <a:gd name="connsiteY5" fmla="*/ 2301326 h 2301326"/>
              <a:gd name="connsiteX6" fmla="*/ 1262460 w 1422362"/>
              <a:gd name="connsiteY6" fmla="*/ 1978053 h 2301326"/>
              <a:gd name="connsiteX7" fmla="*/ 1421092 w 1422362"/>
              <a:gd name="connsiteY7" fmla="*/ 1117527 h 2301326"/>
              <a:gd name="connsiteX8" fmla="*/ 1369124 w 1422362"/>
              <a:gd name="connsiteY8" fmla="*/ 691731 h 2301326"/>
              <a:gd name="connsiteX9" fmla="*/ 1176719 w 1422362"/>
              <a:gd name="connsiteY9" fmla="*/ 660062 h 2301326"/>
              <a:gd name="connsiteX10" fmla="*/ 1168953 w 1422362"/>
              <a:gd name="connsiteY10" fmla="*/ 959041 h 2301326"/>
              <a:gd name="connsiteX11" fmla="*/ 1156855 w 1422362"/>
              <a:gd name="connsiteY11" fmla="*/ 648312 h 2301326"/>
              <a:gd name="connsiteX12" fmla="*/ 927050 w 1422362"/>
              <a:gd name="connsiteY12" fmla="*/ 605935 h 2301326"/>
              <a:gd name="connsiteX13" fmla="*/ 957315 w 1422362"/>
              <a:gd name="connsiteY13" fmla="*/ 935149 h 2301326"/>
              <a:gd name="connsiteX14" fmla="*/ 905990 w 1422362"/>
              <a:gd name="connsiteY14" fmla="*/ 604893 h 2301326"/>
              <a:gd name="connsiteX15" fmla="*/ 711016 w 1422362"/>
              <a:gd name="connsiteY15" fmla="*/ 560599 h 2301326"/>
              <a:gd name="connsiteX16" fmla="*/ 714846 w 1422362"/>
              <a:gd name="connsiteY16" fmla="*/ 948806 h 2301326"/>
              <a:gd name="connsiteX17" fmla="*/ 673525 w 1422362"/>
              <a:gd name="connsiteY17" fmla="*/ 140540 h 2301326"/>
              <a:gd name="connsiteX18" fmla="*/ 471802 w 1422362"/>
              <a:gd name="connsiteY18" fmla="*/ 136936 h 2301326"/>
              <a:gd name="connsiteX19" fmla="*/ 473286 w 1422362"/>
              <a:gd name="connsiteY19" fmla="*/ 1303106 h 2301326"/>
              <a:gd name="connsiteX20" fmla="*/ 338442 w 1422362"/>
              <a:gd name="connsiteY20" fmla="*/ 1249201 h 2301326"/>
              <a:gd name="connsiteX21" fmla="*/ 719 w 1422362"/>
              <a:gd name="connsiteY21" fmla="*/ 948524 h 2301326"/>
              <a:gd name="connsiteX0" fmla="*/ 719 w 1422362"/>
              <a:gd name="connsiteY0" fmla="*/ 914198 h 2267000"/>
              <a:gd name="connsiteX1" fmla="*/ 140932 w 1422362"/>
              <a:gd name="connsiteY1" fmla="*/ 1309972 h 2267000"/>
              <a:gd name="connsiteX2" fmla="*/ 309182 w 1422362"/>
              <a:gd name="connsiteY2" fmla="*/ 1668417 h 2267000"/>
              <a:gd name="connsiteX3" fmla="*/ 548773 w 1422362"/>
              <a:gd name="connsiteY3" fmla="*/ 1892991 h 2267000"/>
              <a:gd name="connsiteX4" fmla="*/ 582370 w 1422362"/>
              <a:gd name="connsiteY4" fmla="*/ 2253885 h 2267000"/>
              <a:gd name="connsiteX5" fmla="*/ 1253027 w 1422362"/>
              <a:gd name="connsiteY5" fmla="*/ 2267000 h 2267000"/>
              <a:gd name="connsiteX6" fmla="*/ 1262460 w 1422362"/>
              <a:gd name="connsiteY6" fmla="*/ 1943727 h 2267000"/>
              <a:gd name="connsiteX7" fmla="*/ 1421092 w 1422362"/>
              <a:gd name="connsiteY7" fmla="*/ 1083201 h 2267000"/>
              <a:gd name="connsiteX8" fmla="*/ 1369124 w 1422362"/>
              <a:gd name="connsiteY8" fmla="*/ 657405 h 2267000"/>
              <a:gd name="connsiteX9" fmla="*/ 1176719 w 1422362"/>
              <a:gd name="connsiteY9" fmla="*/ 625736 h 2267000"/>
              <a:gd name="connsiteX10" fmla="*/ 1168953 w 1422362"/>
              <a:gd name="connsiteY10" fmla="*/ 924715 h 2267000"/>
              <a:gd name="connsiteX11" fmla="*/ 1156855 w 1422362"/>
              <a:gd name="connsiteY11" fmla="*/ 613986 h 2267000"/>
              <a:gd name="connsiteX12" fmla="*/ 927050 w 1422362"/>
              <a:gd name="connsiteY12" fmla="*/ 571609 h 2267000"/>
              <a:gd name="connsiteX13" fmla="*/ 957315 w 1422362"/>
              <a:gd name="connsiteY13" fmla="*/ 900823 h 2267000"/>
              <a:gd name="connsiteX14" fmla="*/ 905990 w 1422362"/>
              <a:gd name="connsiteY14" fmla="*/ 570567 h 2267000"/>
              <a:gd name="connsiteX15" fmla="*/ 711016 w 1422362"/>
              <a:gd name="connsiteY15" fmla="*/ 526273 h 2267000"/>
              <a:gd name="connsiteX16" fmla="*/ 714846 w 1422362"/>
              <a:gd name="connsiteY16" fmla="*/ 914480 h 2267000"/>
              <a:gd name="connsiteX17" fmla="*/ 673525 w 1422362"/>
              <a:gd name="connsiteY17" fmla="*/ 106214 h 2267000"/>
              <a:gd name="connsiteX18" fmla="*/ 486275 w 1422362"/>
              <a:gd name="connsiteY18" fmla="*/ 174974 h 2267000"/>
              <a:gd name="connsiteX19" fmla="*/ 473286 w 1422362"/>
              <a:gd name="connsiteY19" fmla="*/ 1268780 h 2267000"/>
              <a:gd name="connsiteX20" fmla="*/ 338442 w 1422362"/>
              <a:gd name="connsiteY20" fmla="*/ 1214875 h 2267000"/>
              <a:gd name="connsiteX21" fmla="*/ 719 w 1422362"/>
              <a:gd name="connsiteY21" fmla="*/ 914198 h 2267000"/>
              <a:gd name="connsiteX0" fmla="*/ 719 w 1422362"/>
              <a:gd name="connsiteY0" fmla="*/ 897709 h 2250511"/>
              <a:gd name="connsiteX1" fmla="*/ 140932 w 1422362"/>
              <a:gd name="connsiteY1" fmla="*/ 1293483 h 2250511"/>
              <a:gd name="connsiteX2" fmla="*/ 309182 w 1422362"/>
              <a:gd name="connsiteY2" fmla="*/ 1651928 h 2250511"/>
              <a:gd name="connsiteX3" fmla="*/ 548773 w 1422362"/>
              <a:gd name="connsiteY3" fmla="*/ 1876502 h 2250511"/>
              <a:gd name="connsiteX4" fmla="*/ 582370 w 1422362"/>
              <a:gd name="connsiteY4" fmla="*/ 2237396 h 2250511"/>
              <a:gd name="connsiteX5" fmla="*/ 1253027 w 1422362"/>
              <a:gd name="connsiteY5" fmla="*/ 2250511 h 2250511"/>
              <a:gd name="connsiteX6" fmla="*/ 1262460 w 1422362"/>
              <a:gd name="connsiteY6" fmla="*/ 1927238 h 2250511"/>
              <a:gd name="connsiteX7" fmla="*/ 1421092 w 1422362"/>
              <a:gd name="connsiteY7" fmla="*/ 1066712 h 2250511"/>
              <a:gd name="connsiteX8" fmla="*/ 1369124 w 1422362"/>
              <a:gd name="connsiteY8" fmla="*/ 640916 h 2250511"/>
              <a:gd name="connsiteX9" fmla="*/ 1176719 w 1422362"/>
              <a:gd name="connsiteY9" fmla="*/ 609247 h 2250511"/>
              <a:gd name="connsiteX10" fmla="*/ 1168953 w 1422362"/>
              <a:gd name="connsiteY10" fmla="*/ 908226 h 2250511"/>
              <a:gd name="connsiteX11" fmla="*/ 1156855 w 1422362"/>
              <a:gd name="connsiteY11" fmla="*/ 597497 h 2250511"/>
              <a:gd name="connsiteX12" fmla="*/ 927050 w 1422362"/>
              <a:gd name="connsiteY12" fmla="*/ 555120 h 2250511"/>
              <a:gd name="connsiteX13" fmla="*/ 957315 w 1422362"/>
              <a:gd name="connsiteY13" fmla="*/ 884334 h 2250511"/>
              <a:gd name="connsiteX14" fmla="*/ 905990 w 1422362"/>
              <a:gd name="connsiteY14" fmla="*/ 554078 h 2250511"/>
              <a:gd name="connsiteX15" fmla="*/ 711016 w 1422362"/>
              <a:gd name="connsiteY15" fmla="*/ 509784 h 2250511"/>
              <a:gd name="connsiteX16" fmla="*/ 714846 w 1422362"/>
              <a:gd name="connsiteY16" fmla="*/ 897991 h 2250511"/>
              <a:gd name="connsiteX17" fmla="*/ 683174 w 1422362"/>
              <a:gd name="connsiteY17" fmla="*/ 118671 h 2250511"/>
              <a:gd name="connsiteX18" fmla="*/ 486275 w 1422362"/>
              <a:gd name="connsiteY18" fmla="*/ 158485 h 2250511"/>
              <a:gd name="connsiteX19" fmla="*/ 473286 w 1422362"/>
              <a:gd name="connsiteY19" fmla="*/ 1252291 h 2250511"/>
              <a:gd name="connsiteX20" fmla="*/ 338442 w 1422362"/>
              <a:gd name="connsiteY20" fmla="*/ 1198386 h 2250511"/>
              <a:gd name="connsiteX21" fmla="*/ 719 w 1422362"/>
              <a:gd name="connsiteY21" fmla="*/ 897709 h 2250511"/>
              <a:gd name="connsiteX0" fmla="*/ 719 w 1422362"/>
              <a:gd name="connsiteY0" fmla="*/ 897709 h 2250511"/>
              <a:gd name="connsiteX1" fmla="*/ 140932 w 1422362"/>
              <a:gd name="connsiteY1" fmla="*/ 1293483 h 2250511"/>
              <a:gd name="connsiteX2" fmla="*/ 309182 w 1422362"/>
              <a:gd name="connsiteY2" fmla="*/ 1651928 h 2250511"/>
              <a:gd name="connsiteX3" fmla="*/ 548773 w 1422362"/>
              <a:gd name="connsiteY3" fmla="*/ 1876502 h 2250511"/>
              <a:gd name="connsiteX4" fmla="*/ 582370 w 1422362"/>
              <a:gd name="connsiteY4" fmla="*/ 2237396 h 2250511"/>
              <a:gd name="connsiteX5" fmla="*/ 1253027 w 1422362"/>
              <a:gd name="connsiteY5" fmla="*/ 2250511 h 2250511"/>
              <a:gd name="connsiteX6" fmla="*/ 1262460 w 1422362"/>
              <a:gd name="connsiteY6" fmla="*/ 1927238 h 2250511"/>
              <a:gd name="connsiteX7" fmla="*/ 1421092 w 1422362"/>
              <a:gd name="connsiteY7" fmla="*/ 1066712 h 2250511"/>
              <a:gd name="connsiteX8" fmla="*/ 1369124 w 1422362"/>
              <a:gd name="connsiteY8" fmla="*/ 640916 h 2250511"/>
              <a:gd name="connsiteX9" fmla="*/ 1176719 w 1422362"/>
              <a:gd name="connsiteY9" fmla="*/ 609247 h 2250511"/>
              <a:gd name="connsiteX10" fmla="*/ 1168953 w 1422362"/>
              <a:gd name="connsiteY10" fmla="*/ 908226 h 2250511"/>
              <a:gd name="connsiteX11" fmla="*/ 1156855 w 1422362"/>
              <a:gd name="connsiteY11" fmla="*/ 597497 h 2250511"/>
              <a:gd name="connsiteX12" fmla="*/ 927050 w 1422362"/>
              <a:gd name="connsiteY12" fmla="*/ 555120 h 2250511"/>
              <a:gd name="connsiteX13" fmla="*/ 957315 w 1422362"/>
              <a:gd name="connsiteY13" fmla="*/ 884334 h 2250511"/>
              <a:gd name="connsiteX14" fmla="*/ 905990 w 1422362"/>
              <a:gd name="connsiteY14" fmla="*/ 554078 h 2250511"/>
              <a:gd name="connsiteX15" fmla="*/ 711016 w 1422362"/>
              <a:gd name="connsiteY15" fmla="*/ 509784 h 2250511"/>
              <a:gd name="connsiteX16" fmla="*/ 714846 w 1422362"/>
              <a:gd name="connsiteY16" fmla="*/ 897991 h 2250511"/>
              <a:gd name="connsiteX17" fmla="*/ 683174 w 1422362"/>
              <a:gd name="connsiteY17" fmla="*/ 118671 h 2250511"/>
              <a:gd name="connsiteX18" fmla="*/ 486275 w 1422362"/>
              <a:gd name="connsiteY18" fmla="*/ 158485 h 2250511"/>
              <a:gd name="connsiteX19" fmla="*/ 473286 w 1422362"/>
              <a:gd name="connsiteY19" fmla="*/ 1252291 h 2250511"/>
              <a:gd name="connsiteX20" fmla="*/ 338442 w 1422362"/>
              <a:gd name="connsiteY20" fmla="*/ 1198386 h 2250511"/>
              <a:gd name="connsiteX21" fmla="*/ 719 w 1422362"/>
              <a:gd name="connsiteY21" fmla="*/ 897709 h 2250511"/>
              <a:gd name="connsiteX0" fmla="*/ 719 w 1422362"/>
              <a:gd name="connsiteY0" fmla="*/ 904644 h 2257446"/>
              <a:gd name="connsiteX1" fmla="*/ 140932 w 1422362"/>
              <a:gd name="connsiteY1" fmla="*/ 1300418 h 2257446"/>
              <a:gd name="connsiteX2" fmla="*/ 309182 w 1422362"/>
              <a:gd name="connsiteY2" fmla="*/ 1658863 h 2257446"/>
              <a:gd name="connsiteX3" fmla="*/ 548773 w 1422362"/>
              <a:gd name="connsiteY3" fmla="*/ 1883437 h 2257446"/>
              <a:gd name="connsiteX4" fmla="*/ 582370 w 1422362"/>
              <a:gd name="connsiteY4" fmla="*/ 2244331 h 2257446"/>
              <a:gd name="connsiteX5" fmla="*/ 1253027 w 1422362"/>
              <a:gd name="connsiteY5" fmla="*/ 2257446 h 2257446"/>
              <a:gd name="connsiteX6" fmla="*/ 1262460 w 1422362"/>
              <a:gd name="connsiteY6" fmla="*/ 1934173 h 2257446"/>
              <a:gd name="connsiteX7" fmla="*/ 1421092 w 1422362"/>
              <a:gd name="connsiteY7" fmla="*/ 1073647 h 2257446"/>
              <a:gd name="connsiteX8" fmla="*/ 1369124 w 1422362"/>
              <a:gd name="connsiteY8" fmla="*/ 647851 h 2257446"/>
              <a:gd name="connsiteX9" fmla="*/ 1176719 w 1422362"/>
              <a:gd name="connsiteY9" fmla="*/ 616182 h 2257446"/>
              <a:gd name="connsiteX10" fmla="*/ 1168953 w 1422362"/>
              <a:gd name="connsiteY10" fmla="*/ 915161 h 2257446"/>
              <a:gd name="connsiteX11" fmla="*/ 1156855 w 1422362"/>
              <a:gd name="connsiteY11" fmla="*/ 604432 h 2257446"/>
              <a:gd name="connsiteX12" fmla="*/ 927050 w 1422362"/>
              <a:gd name="connsiteY12" fmla="*/ 562055 h 2257446"/>
              <a:gd name="connsiteX13" fmla="*/ 957315 w 1422362"/>
              <a:gd name="connsiteY13" fmla="*/ 891269 h 2257446"/>
              <a:gd name="connsiteX14" fmla="*/ 905990 w 1422362"/>
              <a:gd name="connsiteY14" fmla="*/ 561013 h 2257446"/>
              <a:gd name="connsiteX15" fmla="*/ 711016 w 1422362"/>
              <a:gd name="connsiteY15" fmla="*/ 516719 h 2257446"/>
              <a:gd name="connsiteX16" fmla="*/ 714846 w 1422362"/>
              <a:gd name="connsiteY16" fmla="*/ 904926 h 2257446"/>
              <a:gd name="connsiteX17" fmla="*/ 683174 w 1422362"/>
              <a:gd name="connsiteY17" fmla="*/ 125606 h 2257446"/>
              <a:gd name="connsiteX18" fmla="*/ 486275 w 1422362"/>
              <a:gd name="connsiteY18" fmla="*/ 165420 h 2257446"/>
              <a:gd name="connsiteX19" fmla="*/ 473286 w 1422362"/>
              <a:gd name="connsiteY19" fmla="*/ 1259226 h 2257446"/>
              <a:gd name="connsiteX20" fmla="*/ 338442 w 1422362"/>
              <a:gd name="connsiteY20" fmla="*/ 1205321 h 2257446"/>
              <a:gd name="connsiteX21" fmla="*/ 719 w 1422362"/>
              <a:gd name="connsiteY21" fmla="*/ 904644 h 2257446"/>
              <a:gd name="connsiteX0" fmla="*/ 719 w 1422362"/>
              <a:gd name="connsiteY0" fmla="*/ 900955 h 2253757"/>
              <a:gd name="connsiteX1" fmla="*/ 140932 w 1422362"/>
              <a:gd name="connsiteY1" fmla="*/ 1296729 h 2253757"/>
              <a:gd name="connsiteX2" fmla="*/ 309182 w 1422362"/>
              <a:gd name="connsiteY2" fmla="*/ 1655174 h 2253757"/>
              <a:gd name="connsiteX3" fmla="*/ 548773 w 1422362"/>
              <a:gd name="connsiteY3" fmla="*/ 1879748 h 2253757"/>
              <a:gd name="connsiteX4" fmla="*/ 582370 w 1422362"/>
              <a:gd name="connsiteY4" fmla="*/ 2240642 h 2253757"/>
              <a:gd name="connsiteX5" fmla="*/ 1253027 w 1422362"/>
              <a:gd name="connsiteY5" fmla="*/ 2253757 h 2253757"/>
              <a:gd name="connsiteX6" fmla="*/ 1262460 w 1422362"/>
              <a:gd name="connsiteY6" fmla="*/ 1930484 h 2253757"/>
              <a:gd name="connsiteX7" fmla="*/ 1421092 w 1422362"/>
              <a:gd name="connsiteY7" fmla="*/ 1069958 h 2253757"/>
              <a:gd name="connsiteX8" fmla="*/ 1369124 w 1422362"/>
              <a:gd name="connsiteY8" fmla="*/ 644162 h 2253757"/>
              <a:gd name="connsiteX9" fmla="*/ 1176719 w 1422362"/>
              <a:gd name="connsiteY9" fmla="*/ 612493 h 2253757"/>
              <a:gd name="connsiteX10" fmla="*/ 1168953 w 1422362"/>
              <a:gd name="connsiteY10" fmla="*/ 911472 h 2253757"/>
              <a:gd name="connsiteX11" fmla="*/ 1156855 w 1422362"/>
              <a:gd name="connsiteY11" fmla="*/ 600743 h 2253757"/>
              <a:gd name="connsiteX12" fmla="*/ 927050 w 1422362"/>
              <a:gd name="connsiteY12" fmla="*/ 558366 h 2253757"/>
              <a:gd name="connsiteX13" fmla="*/ 957315 w 1422362"/>
              <a:gd name="connsiteY13" fmla="*/ 887580 h 2253757"/>
              <a:gd name="connsiteX14" fmla="*/ 905990 w 1422362"/>
              <a:gd name="connsiteY14" fmla="*/ 557324 h 2253757"/>
              <a:gd name="connsiteX15" fmla="*/ 711016 w 1422362"/>
              <a:gd name="connsiteY15" fmla="*/ 513030 h 2253757"/>
              <a:gd name="connsiteX16" fmla="*/ 714846 w 1422362"/>
              <a:gd name="connsiteY16" fmla="*/ 901237 h 2253757"/>
              <a:gd name="connsiteX17" fmla="*/ 683174 w 1422362"/>
              <a:gd name="connsiteY17" fmla="*/ 121917 h 2253757"/>
              <a:gd name="connsiteX18" fmla="*/ 486275 w 1422362"/>
              <a:gd name="connsiteY18" fmla="*/ 161731 h 2253757"/>
              <a:gd name="connsiteX19" fmla="*/ 473286 w 1422362"/>
              <a:gd name="connsiteY19" fmla="*/ 1255537 h 2253757"/>
              <a:gd name="connsiteX20" fmla="*/ 338442 w 1422362"/>
              <a:gd name="connsiteY20" fmla="*/ 1201632 h 2253757"/>
              <a:gd name="connsiteX21" fmla="*/ 719 w 1422362"/>
              <a:gd name="connsiteY21" fmla="*/ 900955 h 2253757"/>
              <a:gd name="connsiteX0" fmla="*/ 719 w 1422362"/>
              <a:gd name="connsiteY0" fmla="*/ 900955 h 2253757"/>
              <a:gd name="connsiteX1" fmla="*/ 140932 w 1422362"/>
              <a:gd name="connsiteY1" fmla="*/ 1296729 h 2253757"/>
              <a:gd name="connsiteX2" fmla="*/ 309182 w 1422362"/>
              <a:gd name="connsiteY2" fmla="*/ 1655174 h 2253757"/>
              <a:gd name="connsiteX3" fmla="*/ 548773 w 1422362"/>
              <a:gd name="connsiteY3" fmla="*/ 1879748 h 2253757"/>
              <a:gd name="connsiteX4" fmla="*/ 582370 w 1422362"/>
              <a:gd name="connsiteY4" fmla="*/ 2240642 h 2253757"/>
              <a:gd name="connsiteX5" fmla="*/ 1253027 w 1422362"/>
              <a:gd name="connsiteY5" fmla="*/ 2253757 h 2253757"/>
              <a:gd name="connsiteX6" fmla="*/ 1262460 w 1422362"/>
              <a:gd name="connsiteY6" fmla="*/ 1930484 h 2253757"/>
              <a:gd name="connsiteX7" fmla="*/ 1421092 w 1422362"/>
              <a:gd name="connsiteY7" fmla="*/ 1069958 h 2253757"/>
              <a:gd name="connsiteX8" fmla="*/ 1369124 w 1422362"/>
              <a:gd name="connsiteY8" fmla="*/ 644162 h 2253757"/>
              <a:gd name="connsiteX9" fmla="*/ 1176719 w 1422362"/>
              <a:gd name="connsiteY9" fmla="*/ 612493 h 2253757"/>
              <a:gd name="connsiteX10" fmla="*/ 1168953 w 1422362"/>
              <a:gd name="connsiteY10" fmla="*/ 911472 h 2253757"/>
              <a:gd name="connsiteX11" fmla="*/ 1156855 w 1422362"/>
              <a:gd name="connsiteY11" fmla="*/ 600743 h 2253757"/>
              <a:gd name="connsiteX12" fmla="*/ 927050 w 1422362"/>
              <a:gd name="connsiteY12" fmla="*/ 558366 h 2253757"/>
              <a:gd name="connsiteX13" fmla="*/ 957315 w 1422362"/>
              <a:gd name="connsiteY13" fmla="*/ 887580 h 2253757"/>
              <a:gd name="connsiteX14" fmla="*/ 905990 w 1422362"/>
              <a:gd name="connsiteY14" fmla="*/ 557324 h 2253757"/>
              <a:gd name="connsiteX15" fmla="*/ 711016 w 1422362"/>
              <a:gd name="connsiteY15" fmla="*/ 513030 h 2253757"/>
              <a:gd name="connsiteX16" fmla="*/ 714846 w 1422362"/>
              <a:gd name="connsiteY16" fmla="*/ 901237 h 2253757"/>
              <a:gd name="connsiteX17" fmla="*/ 683174 w 1422362"/>
              <a:gd name="connsiteY17" fmla="*/ 121917 h 2253757"/>
              <a:gd name="connsiteX18" fmla="*/ 486275 w 1422362"/>
              <a:gd name="connsiteY18" fmla="*/ 161731 h 2253757"/>
              <a:gd name="connsiteX19" fmla="*/ 463637 w 1422362"/>
              <a:gd name="connsiteY19" fmla="*/ 1183173 h 2253757"/>
              <a:gd name="connsiteX20" fmla="*/ 338442 w 1422362"/>
              <a:gd name="connsiteY20" fmla="*/ 1201632 h 2253757"/>
              <a:gd name="connsiteX21" fmla="*/ 719 w 1422362"/>
              <a:gd name="connsiteY21" fmla="*/ 900955 h 2253757"/>
              <a:gd name="connsiteX0" fmla="*/ 719 w 1422362"/>
              <a:gd name="connsiteY0" fmla="*/ 900955 h 2253757"/>
              <a:gd name="connsiteX1" fmla="*/ 140932 w 1422362"/>
              <a:gd name="connsiteY1" fmla="*/ 1296729 h 2253757"/>
              <a:gd name="connsiteX2" fmla="*/ 309182 w 1422362"/>
              <a:gd name="connsiteY2" fmla="*/ 1655174 h 2253757"/>
              <a:gd name="connsiteX3" fmla="*/ 548773 w 1422362"/>
              <a:gd name="connsiteY3" fmla="*/ 1879748 h 2253757"/>
              <a:gd name="connsiteX4" fmla="*/ 582370 w 1422362"/>
              <a:gd name="connsiteY4" fmla="*/ 2240642 h 2253757"/>
              <a:gd name="connsiteX5" fmla="*/ 1253027 w 1422362"/>
              <a:gd name="connsiteY5" fmla="*/ 2253757 h 2253757"/>
              <a:gd name="connsiteX6" fmla="*/ 1262460 w 1422362"/>
              <a:gd name="connsiteY6" fmla="*/ 1930484 h 2253757"/>
              <a:gd name="connsiteX7" fmla="*/ 1421092 w 1422362"/>
              <a:gd name="connsiteY7" fmla="*/ 1069958 h 2253757"/>
              <a:gd name="connsiteX8" fmla="*/ 1369124 w 1422362"/>
              <a:gd name="connsiteY8" fmla="*/ 644162 h 2253757"/>
              <a:gd name="connsiteX9" fmla="*/ 1176719 w 1422362"/>
              <a:gd name="connsiteY9" fmla="*/ 612493 h 2253757"/>
              <a:gd name="connsiteX10" fmla="*/ 1168953 w 1422362"/>
              <a:gd name="connsiteY10" fmla="*/ 911472 h 2253757"/>
              <a:gd name="connsiteX11" fmla="*/ 1156855 w 1422362"/>
              <a:gd name="connsiteY11" fmla="*/ 600743 h 2253757"/>
              <a:gd name="connsiteX12" fmla="*/ 927050 w 1422362"/>
              <a:gd name="connsiteY12" fmla="*/ 558366 h 2253757"/>
              <a:gd name="connsiteX13" fmla="*/ 957315 w 1422362"/>
              <a:gd name="connsiteY13" fmla="*/ 887580 h 2253757"/>
              <a:gd name="connsiteX14" fmla="*/ 905990 w 1422362"/>
              <a:gd name="connsiteY14" fmla="*/ 557324 h 2253757"/>
              <a:gd name="connsiteX15" fmla="*/ 711016 w 1422362"/>
              <a:gd name="connsiteY15" fmla="*/ 513030 h 2253757"/>
              <a:gd name="connsiteX16" fmla="*/ 714846 w 1422362"/>
              <a:gd name="connsiteY16" fmla="*/ 901237 h 2253757"/>
              <a:gd name="connsiteX17" fmla="*/ 683174 w 1422362"/>
              <a:gd name="connsiteY17" fmla="*/ 121917 h 2253757"/>
              <a:gd name="connsiteX18" fmla="*/ 486275 w 1422362"/>
              <a:gd name="connsiteY18" fmla="*/ 161731 h 2253757"/>
              <a:gd name="connsiteX19" fmla="*/ 463637 w 1422362"/>
              <a:gd name="connsiteY19" fmla="*/ 1183173 h 2253757"/>
              <a:gd name="connsiteX20" fmla="*/ 304672 w 1422362"/>
              <a:gd name="connsiteY20" fmla="*/ 1148565 h 2253757"/>
              <a:gd name="connsiteX21" fmla="*/ 719 w 1422362"/>
              <a:gd name="connsiteY21" fmla="*/ 900955 h 2253757"/>
              <a:gd name="connsiteX0" fmla="*/ 719 w 1422362"/>
              <a:gd name="connsiteY0" fmla="*/ 900955 h 2253757"/>
              <a:gd name="connsiteX1" fmla="*/ 140932 w 1422362"/>
              <a:gd name="connsiteY1" fmla="*/ 1296729 h 2253757"/>
              <a:gd name="connsiteX2" fmla="*/ 309182 w 1422362"/>
              <a:gd name="connsiteY2" fmla="*/ 1655174 h 2253757"/>
              <a:gd name="connsiteX3" fmla="*/ 548773 w 1422362"/>
              <a:gd name="connsiteY3" fmla="*/ 1879748 h 2253757"/>
              <a:gd name="connsiteX4" fmla="*/ 582370 w 1422362"/>
              <a:gd name="connsiteY4" fmla="*/ 2240642 h 2253757"/>
              <a:gd name="connsiteX5" fmla="*/ 1253027 w 1422362"/>
              <a:gd name="connsiteY5" fmla="*/ 2253757 h 2253757"/>
              <a:gd name="connsiteX6" fmla="*/ 1262460 w 1422362"/>
              <a:gd name="connsiteY6" fmla="*/ 1930484 h 2253757"/>
              <a:gd name="connsiteX7" fmla="*/ 1421092 w 1422362"/>
              <a:gd name="connsiteY7" fmla="*/ 1069958 h 2253757"/>
              <a:gd name="connsiteX8" fmla="*/ 1369124 w 1422362"/>
              <a:gd name="connsiteY8" fmla="*/ 644162 h 2253757"/>
              <a:gd name="connsiteX9" fmla="*/ 1176719 w 1422362"/>
              <a:gd name="connsiteY9" fmla="*/ 612493 h 2253757"/>
              <a:gd name="connsiteX10" fmla="*/ 1168953 w 1422362"/>
              <a:gd name="connsiteY10" fmla="*/ 911472 h 2253757"/>
              <a:gd name="connsiteX11" fmla="*/ 1156855 w 1422362"/>
              <a:gd name="connsiteY11" fmla="*/ 600743 h 2253757"/>
              <a:gd name="connsiteX12" fmla="*/ 927050 w 1422362"/>
              <a:gd name="connsiteY12" fmla="*/ 558366 h 2253757"/>
              <a:gd name="connsiteX13" fmla="*/ 957315 w 1422362"/>
              <a:gd name="connsiteY13" fmla="*/ 887580 h 2253757"/>
              <a:gd name="connsiteX14" fmla="*/ 905990 w 1422362"/>
              <a:gd name="connsiteY14" fmla="*/ 557324 h 2253757"/>
              <a:gd name="connsiteX15" fmla="*/ 711016 w 1422362"/>
              <a:gd name="connsiteY15" fmla="*/ 513030 h 2253757"/>
              <a:gd name="connsiteX16" fmla="*/ 714846 w 1422362"/>
              <a:gd name="connsiteY16" fmla="*/ 901237 h 2253757"/>
              <a:gd name="connsiteX17" fmla="*/ 683174 w 1422362"/>
              <a:gd name="connsiteY17" fmla="*/ 121917 h 2253757"/>
              <a:gd name="connsiteX18" fmla="*/ 486275 w 1422362"/>
              <a:gd name="connsiteY18" fmla="*/ 161731 h 2253757"/>
              <a:gd name="connsiteX19" fmla="*/ 463637 w 1422362"/>
              <a:gd name="connsiteY19" fmla="*/ 1183173 h 2253757"/>
              <a:gd name="connsiteX20" fmla="*/ 304672 w 1422362"/>
              <a:gd name="connsiteY20" fmla="*/ 1148565 h 2253757"/>
              <a:gd name="connsiteX21" fmla="*/ 719 w 1422362"/>
              <a:gd name="connsiteY21" fmla="*/ 900955 h 2253757"/>
              <a:gd name="connsiteX0" fmla="*/ 719 w 1422362"/>
              <a:gd name="connsiteY0" fmla="*/ 900955 h 2253757"/>
              <a:gd name="connsiteX1" fmla="*/ 140932 w 1422362"/>
              <a:gd name="connsiteY1" fmla="*/ 1296729 h 2253757"/>
              <a:gd name="connsiteX2" fmla="*/ 309182 w 1422362"/>
              <a:gd name="connsiteY2" fmla="*/ 1655174 h 2253757"/>
              <a:gd name="connsiteX3" fmla="*/ 548773 w 1422362"/>
              <a:gd name="connsiteY3" fmla="*/ 1879748 h 2253757"/>
              <a:gd name="connsiteX4" fmla="*/ 582370 w 1422362"/>
              <a:gd name="connsiteY4" fmla="*/ 2240642 h 2253757"/>
              <a:gd name="connsiteX5" fmla="*/ 1253027 w 1422362"/>
              <a:gd name="connsiteY5" fmla="*/ 2253757 h 2253757"/>
              <a:gd name="connsiteX6" fmla="*/ 1262460 w 1422362"/>
              <a:gd name="connsiteY6" fmla="*/ 1930484 h 2253757"/>
              <a:gd name="connsiteX7" fmla="*/ 1421092 w 1422362"/>
              <a:gd name="connsiteY7" fmla="*/ 1069958 h 2253757"/>
              <a:gd name="connsiteX8" fmla="*/ 1369124 w 1422362"/>
              <a:gd name="connsiteY8" fmla="*/ 644162 h 2253757"/>
              <a:gd name="connsiteX9" fmla="*/ 1176719 w 1422362"/>
              <a:gd name="connsiteY9" fmla="*/ 612493 h 2253757"/>
              <a:gd name="connsiteX10" fmla="*/ 1168953 w 1422362"/>
              <a:gd name="connsiteY10" fmla="*/ 911472 h 2253757"/>
              <a:gd name="connsiteX11" fmla="*/ 1156855 w 1422362"/>
              <a:gd name="connsiteY11" fmla="*/ 600743 h 2253757"/>
              <a:gd name="connsiteX12" fmla="*/ 927050 w 1422362"/>
              <a:gd name="connsiteY12" fmla="*/ 558366 h 2253757"/>
              <a:gd name="connsiteX13" fmla="*/ 957315 w 1422362"/>
              <a:gd name="connsiteY13" fmla="*/ 887580 h 2253757"/>
              <a:gd name="connsiteX14" fmla="*/ 905990 w 1422362"/>
              <a:gd name="connsiteY14" fmla="*/ 557324 h 2253757"/>
              <a:gd name="connsiteX15" fmla="*/ 711016 w 1422362"/>
              <a:gd name="connsiteY15" fmla="*/ 513030 h 2253757"/>
              <a:gd name="connsiteX16" fmla="*/ 714846 w 1422362"/>
              <a:gd name="connsiteY16" fmla="*/ 901237 h 2253757"/>
              <a:gd name="connsiteX17" fmla="*/ 683174 w 1422362"/>
              <a:gd name="connsiteY17" fmla="*/ 121917 h 2253757"/>
              <a:gd name="connsiteX18" fmla="*/ 486275 w 1422362"/>
              <a:gd name="connsiteY18" fmla="*/ 161731 h 2253757"/>
              <a:gd name="connsiteX19" fmla="*/ 463637 w 1422362"/>
              <a:gd name="connsiteY19" fmla="*/ 1183173 h 2253757"/>
              <a:gd name="connsiteX20" fmla="*/ 304672 w 1422362"/>
              <a:gd name="connsiteY20" fmla="*/ 1148565 h 2253757"/>
              <a:gd name="connsiteX21" fmla="*/ 719 w 1422362"/>
              <a:gd name="connsiteY21" fmla="*/ 900955 h 2253757"/>
              <a:gd name="connsiteX0" fmla="*/ 436 w 1494443"/>
              <a:gd name="connsiteY0" fmla="*/ 886482 h 2253757"/>
              <a:gd name="connsiteX1" fmla="*/ 213013 w 1494443"/>
              <a:gd name="connsiteY1" fmla="*/ 1296729 h 2253757"/>
              <a:gd name="connsiteX2" fmla="*/ 381263 w 1494443"/>
              <a:gd name="connsiteY2" fmla="*/ 1655174 h 2253757"/>
              <a:gd name="connsiteX3" fmla="*/ 620854 w 1494443"/>
              <a:gd name="connsiteY3" fmla="*/ 1879748 h 2253757"/>
              <a:gd name="connsiteX4" fmla="*/ 654451 w 1494443"/>
              <a:gd name="connsiteY4" fmla="*/ 2240642 h 2253757"/>
              <a:gd name="connsiteX5" fmla="*/ 1325108 w 1494443"/>
              <a:gd name="connsiteY5" fmla="*/ 2253757 h 2253757"/>
              <a:gd name="connsiteX6" fmla="*/ 1334541 w 1494443"/>
              <a:gd name="connsiteY6" fmla="*/ 1930484 h 2253757"/>
              <a:gd name="connsiteX7" fmla="*/ 1493173 w 1494443"/>
              <a:gd name="connsiteY7" fmla="*/ 1069958 h 2253757"/>
              <a:gd name="connsiteX8" fmla="*/ 1441205 w 1494443"/>
              <a:gd name="connsiteY8" fmla="*/ 644162 h 2253757"/>
              <a:gd name="connsiteX9" fmla="*/ 1248800 w 1494443"/>
              <a:gd name="connsiteY9" fmla="*/ 612493 h 2253757"/>
              <a:gd name="connsiteX10" fmla="*/ 1241034 w 1494443"/>
              <a:gd name="connsiteY10" fmla="*/ 911472 h 2253757"/>
              <a:gd name="connsiteX11" fmla="*/ 1228936 w 1494443"/>
              <a:gd name="connsiteY11" fmla="*/ 600743 h 2253757"/>
              <a:gd name="connsiteX12" fmla="*/ 999131 w 1494443"/>
              <a:gd name="connsiteY12" fmla="*/ 558366 h 2253757"/>
              <a:gd name="connsiteX13" fmla="*/ 1029396 w 1494443"/>
              <a:gd name="connsiteY13" fmla="*/ 887580 h 2253757"/>
              <a:gd name="connsiteX14" fmla="*/ 978071 w 1494443"/>
              <a:gd name="connsiteY14" fmla="*/ 557324 h 2253757"/>
              <a:gd name="connsiteX15" fmla="*/ 783097 w 1494443"/>
              <a:gd name="connsiteY15" fmla="*/ 513030 h 2253757"/>
              <a:gd name="connsiteX16" fmla="*/ 786927 w 1494443"/>
              <a:gd name="connsiteY16" fmla="*/ 901237 h 2253757"/>
              <a:gd name="connsiteX17" fmla="*/ 755255 w 1494443"/>
              <a:gd name="connsiteY17" fmla="*/ 121917 h 2253757"/>
              <a:gd name="connsiteX18" fmla="*/ 558356 w 1494443"/>
              <a:gd name="connsiteY18" fmla="*/ 161731 h 2253757"/>
              <a:gd name="connsiteX19" fmla="*/ 535718 w 1494443"/>
              <a:gd name="connsiteY19" fmla="*/ 1183173 h 2253757"/>
              <a:gd name="connsiteX20" fmla="*/ 376753 w 1494443"/>
              <a:gd name="connsiteY20" fmla="*/ 1148565 h 2253757"/>
              <a:gd name="connsiteX21" fmla="*/ 436 w 1494443"/>
              <a:gd name="connsiteY21" fmla="*/ 886482 h 2253757"/>
              <a:gd name="connsiteX0" fmla="*/ 436 w 1494443"/>
              <a:gd name="connsiteY0" fmla="*/ 886482 h 2253757"/>
              <a:gd name="connsiteX1" fmla="*/ 213013 w 1494443"/>
              <a:gd name="connsiteY1" fmla="*/ 1296729 h 2253757"/>
              <a:gd name="connsiteX2" fmla="*/ 381263 w 1494443"/>
              <a:gd name="connsiteY2" fmla="*/ 1655174 h 2253757"/>
              <a:gd name="connsiteX3" fmla="*/ 620854 w 1494443"/>
              <a:gd name="connsiteY3" fmla="*/ 1879748 h 2253757"/>
              <a:gd name="connsiteX4" fmla="*/ 654451 w 1494443"/>
              <a:gd name="connsiteY4" fmla="*/ 2240642 h 2253757"/>
              <a:gd name="connsiteX5" fmla="*/ 1325108 w 1494443"/>
              <a:gd name="connsiteY5" fmla="*/ 2253757 h 2253757"/>
              <a:gd name="connsiteX6" fmla="*/ 1334541 w 1494443"/>
              <a:gd name="connsiteY6" fmla="*/ 1930484 h 2253757"/>
              <a:gd name="connsiteX7" fmla="*/ 1493173 w 1494443"/>
              <a:gd name="connsiteY7" fmla="*/ 1069958 h 2253757"/>
              <a:gd name="connsiteX8" fmla="*/ 1441205 w 1494443"/>
              <a:gd name="connsiteY8" fmla="*/ 644162 h 2253757"/>
              <a:gd name="connsiteX9" fmla="*/ 1248800 w 1494443"/>
              <a:gd name="connsiteY9" fmla="*/ 612493 h 2253757"/>
              <a:gd name="connsiteX10" fmla="*/ 1241034 w 1494443"/>
              <a:gd name="connsiteY10" fmla="*/ 911472 h 2253757"/>
              <a:gd name="connsiteX11" fmla="*/ 1228936 w 1494443"/>
              <a:gd name="connsiteY11" fmla="*/ 600743 h 2253757"/>
              <a:gd name="connsiteX12" fmla="*/ 999131 w 1494443"/>
              <a:gd name="connsiteY12" fmla="*/ 558366 h 2253757"/>
              <a:gd name="connsiteX13" fmla="*/ 1029396 w 1494443"/>
              <a:gd name="connsiteY13" fmla="*/ 887580 h 2253757"/>
              <a:gd name="connsiteX14" fmla="*/ 978071 w 1494443"/>
              <a:gd name="connsiteY14" fmla="*/ 557324 h 2253757"/>
              <a:gd name="connsiteX15" fmla="*/ 783097 w 1494443"/>
              <a:gd name="connsiteY15" fmla="*/ 513030 h 2253757"/>
              <a:gd name="connsiteX16" fmla="*/ 786927 w 1494443"/>
              <a:gd name="connsiteY16" fmla="*/ 901237 h 2253757"/>
              <a:gd name="connsiteX17" fmla="*/ 755255 w 1494443"/>
              <a:gd name="connsiteY17" fmla="*/ 121917 h 2253757"/>
              <a:gd name="connsiteX18" fmla="*/ 558356 w 1494443"/>
              <a:gd name="connsiteY18" fmla="*/ 161731 h 2253757"/>
              <a:gd name="connsiteX19" fmla="*/ 535718 w 1494443"/>
              <a:gd name="connsiteY19" fmla="*/ 1183173 h 2253757"/>
              <a:gd name="connsiteX20" fmla="*/ 376753 w 1494443"/>
              <a:gd name="connsiteY20" fmla="*/ 1148565 h 2253757"/>
              <a:gd name="connsiteX21" fmla="*/ 436 w 1494443"/>
              <a:gd name="connsiteY21" fmla="*/ 886482 h 2253757"/>
              <a:gd name="connsiteX0" fmla="*/ 0 w 1494007"/>
              <a:gd name="connsiteY0" fmla="*/ 886482 h 2253757"/>
              <a:gd name="connsiteX1" fmla="*/ 212577 w 1494007"/>
              <a:gd name="connsiteY1" fmla="*/ 1296729 h 2253757"/>
              <a:gd name="connsiteX2" fmla="*/ 380827 w 1494007"/>
              <a:gd name="connsiteY2" fmla="*/ 1655174 h 2253757"/>
              <a:gd name="connsiteX3" fmla="*/ 620418 w 1494007"/>
              <a:gd name="connsiteY3" fmla="*/ 1879748 h 2253757"/>
              <a:gd name="connsiteX4" fmla="*/ 654015 w 1494007"/>
              <a:gd name="connsiteY4" fmla="*/ 2240642 h 2253757"/>
              <a:gd name="connsiteX5" fmla="*/ 1324672 w 1494007"/>
              <a:gd name="connsiteY5" fmla="*/ 2253757 h 2253757"/>
              <a:gd name="connsiteX6" fmla="*/ 1334105 w 1494007"/>
              <a:gd name="connsiteY6" fmla="*/ 1930484 h 2253757"/>
              <a:gd name="connsiteX7" fmla="*/ 1492737 w 1494007"/>
              <a:gd name="connsiteY7" fmla="*/ 1069958 h 2253757"/>
              <a:gd name="connsiteX8" fmla="*/ 1440769 w 1494007"/>
              <a:gd name="connsiteY8" fmla="*/ 644162 h 2253757"/>
              <a:gd name="connsiteX9" fmla="*/ 1248364 w 1494007"/>
              <a:gd name="connsiteY9" fmla="*/ 612493 h 2253757"/>
              <a:gd name="connsiteX10" fmla="*/ 1240598 w 1494007"/>
              <a:gd name="connsiteY10" fmla="*/ 911472 h 2253757"/>
              <a:gd name="connsiteX11" fmla="*/ 1228500 w 1494007"/>
              <a:gd name="connsiteY11" fmla="*/ 600743 h 2253757"/>
              <a:gd name="connsiteX12" fmla="*/ 998695 w 1494007"/>
              <a:gd name="connsiteY12" fmla="*/ 558366 h 2253757"/>
              <a:gd name="connsiteX13" fmla="*/ 1028960 w 1494007"/>
              <a:gd name="connsiteY13" fmla="*/ 887580 h 2253757"/>
              <a:gd name="connsiteX14" fmla="*/ 977635 w 1494007"/>
              <a:gd name="connsiteY14" fmla="*/ 557324 h 2253757"/>
              <a:gd name="connsiteX15" fmla="*/ 782661 w 1494007"/>
              <a:gd name="connsiteY15" fmla="*/ 513030 h 2253757"/>
              <a:gd name="connsiteX16" fmla="*/ 786491 w 1494007"/>
              <a:gd name="connsiteY16" fmla="*/ 901237 h 2253757"/>
              <a:gd name="connsiteX17" fmla="*/ 754819 w 1494007"/>
              <a:gd name="connsiteY17" fmla="*/ 121917 h 2253757"/>
              <a:gd name="connsiteX18" fmla="*/ 557920 w 1494007"/>
              <a:gd name="connsiteY18" fmla="*/ 161731 h 2253757"/>
              <a:gd name="connsiteX19" fmla="*/ 535282 w 1494007"/>
              <a:gd name="connsiteY19" fmla="*/ 1183173 h 2253757"/>
              <a:gd name="connsiteX20" fmla="*/ 376317 w 1494007"/>
              <a:gd name="connsiteY20" fmla="*/ 1148565 h 2253757"/>
              <a:gd name="connsiteX21" fmla="*/ 0 w 1494007"/>
              <a:gd name="connsiteY21" fmla="*/ 886482 h 2253757"/>
              <a:gd name="connsiteX0" fmla="*/ 0 w 1494007"/>
              <a:gd name="connsiteY0" fmla="*/ 886482 h 2253757"/>
              <a:gd name="connsiteX1" fmla="*/ 202929 w 1494007"/>
              <a:gd name="connsiteY1" fmla="*/ 1320850 h 2253757"/>
              <a:gd name="connsiteX2" fmla="*/ 380827 w 1494007"/>
              <a:gd name="connsiteY2" fmla="*/ 1655174 h 2253757"/>
              <a:gd name="connsiteX3" fmla="*/ 620418 w 1494007"/>
              <a:gd name="connsiteY3" fmla="*/ 1879748 h 2253757"/>
              <a:gd name="connsiteX4" fmla="*/ 654015 w 1494007"/>
              <a:gd name="connsiteY4" fmla="*/ 2240642 h 2253757"/>
              <a:gd name="connsiteX5" fmla="*/ 1324672 w 1494007"/>
              <a:gd name="connsiteY5" fmla="*/ 2253757 h 2253757"/>
              <a:gd name="connsiteX6" fmla="*/ 1334105 w 1494007"/>
              <a:gd name="connsiteY6" fmla="*/ 1930484 h 2253757"/>
              <a:gd name="connsiteX7" fmla="*/ 1492737 w 1494007"/>
              <a:gd name="connsiteY7" fmla="*/ 1069958 h 2253757"/>
              <a:gd name="connsiteX8" fmla="*/ 1440769 w 1494007"/>
              <a:gd name="connsiteY8" fmla="*/ 644162 h 2253757"/>
              <a:gd name="connsiteX9" fmla="*/ 1248364 w 1494007"/>
              <a:gd name="connsiteY9" fmla="*/ 612493 h 2253757"/>
              <a:gd name="connsiteX10" fmla="*/ 1240598 w 1494007"/>
              <a:gd name="connsiteY10" fmla="*/ 911472 h 2253757"/>
              <a:gd name="connsiteX11" fmla="*/ 1228500 w 1494007"/>
              <a:gd name="connsiteY11" fmla="*/ 600743 h 2253757"/>
              <a:gd name="connsiteX12" fmla="*/ 998695 w 1494007"/>
              <a:gd name="connsiteY12" fmla="*/ 558366 h 2253757"/>
              <a:gd name="connsiteX13" fmla="*/ 1028960 w 1494007"/>
              <a:gd name="connsiteY13" fmla="*/ 887580 h 2253757"/>
              <a:gd name="connsiteX14" fmla="*/ 977635 w 1494007"/>
              <a:gd name="connsiteY14" fmla="*/ 557324 h 2253757"/>
              <a:gd name="connsiteX15" fmla="*/ 782661 w 1494007"/>
              <a:gd name="connsiteY15" fmla="*/ 513030 h 2253757"/>
              <a:gd name="connsiteX16" fmla="*/ 786491 w 1494007"/>
              <a:gd name="connsiteY16" fmla="*/ 901237 h 2253757"/>
              <a:gd name="connsiteX17" fmla="*/ 754819 w 1494007"/>
              <a:gd name="connsiteY17" fmla="*/ 121917 h 2253757"/>
              <a:gd name="connsiteX18" fmla="*/ 557920 w 1494007"/>
              <a:gd name="connsiteY18" fmla="*/ 161731 h 2253757"/>
              <a:gd name="connsiteX19" fmla="*/ 535282 w 1494007"/>
              <a:gd name="connsiteY19" fmla="*/ 1183173 h 2253757"/>
              <a:gd name="connsiteX20" fmla="*/ 376317 w 1494007"/>
              <a:gd name="connsiteY20" fmla="*/ 1148565 h 2253757"/>
              <a:gd name="connsiteX21" fmla="*/ 0 w 1494007"/>
              <a:gd name="connsiteY21" fmla="*/ 886482 h 2253757"/>
              <a:gd name="connsiteX0" fmla="*/ 0 w 1494007"/>
              <a:gd name="connsiteY0" fmla="*/ 886482 h 2253757"/>
              <a:gd name="connsiteX1" fmla="*/ 202929 w 1494007"/>
              <a:gd name="connsiteY1" fmla="*/ 1320850 h 2253757"/>
              <a:gd name="connsiteX2" fmla="*/ 438719 w 1494007"/>
              <a:gd name="connsiteY2" fmla="*/ 1655174 h 2253757"/>
              <a:gd name="connsiteX3" fmla="*/ 620418 w 1494007"/>
              <a:gd name="connsiteY3" fmla="*/ 1879748 h 2253757"/>
              <a:gd name="connsiteX4" fmla="*/ 654015 w 1494007"/>
              <a:gd name="connsiteY4" fmla="*/ 2240642 h 2253757"/>
              <a:gd name="connsiteX5" fmla="*/ 1324672 w 1494007"/>
              <a:gd name="connsiteY5" fmla="*/ 2253757 h 2253757"/>
              <a:gd name="connsiteX6" fmla="*/ 1334105 w 1494007"/>
              <a:gd name="connsiteY6" fmla="*/ 1930484 h 2253757"/>
              <a:gd name="connsiteX7" fmla="*/ 1492737 w 1494007"/>
              <a:gd name="connsiteY7" fmla="*/ 1069958 h 2253757"/>
              <a:gd name="connsiteX8" fmla="*/ 1440769 w 1494007"/>
              <a:gd name="connsiteY8" fmla="*/ 644162 h 2253757"/>
              <a:gd name="connsiteX9" fmla="*/ 1248364 w 1494007"/>
              <a:gd name="connsiteY9" fmla="*/ 612493 h 2253757"/>
              <a:gd name="connsiteX10" fmla="*/ 1240598 w 1494007"/>
              <a:gd name="connsiteY10" fmla="*/ 911472 h 2253757"/>
              <a:gd name="connsiteX11" fmla="*/ 1228500 w 1494007"/>
              <a:gd name="connsiteY11" fmla="*/ 600743 h 2253757"/>
              <a:gd name="connsiteX12" fmla="*/ 998695 w 1494007"/>
              <a:gd name="connsiteY12" fmla="*/ 558366 h 2253757"/>
              <a:gd name="connsiteX13" fmla="*/ 1028960 w 1494007"/>
              <a:gd name="connsiteY13" fmla="*/ 887580 h 2253757"/>
              <a:gd name="connsiteX14" fmla="*/ 977635 w 1494007"/>
              <a:gd name="connsiteY14" fmla="*/ 557324 h 2253757"/>
              <a:gd name="connsiteX15" fmla="*/ 782661 w 1494007"/>
              <a:gd name="connsiteY15" fmla="*/ 513030 h 2253757"/>
              <a:gd name="connsiteX16" fmla="*/ 786491 w 1494007"/>
              <a:gd name="connsiteY16" fmla="*/ 901237 h 2253757"/>
              <a:gd name="connsiteX17" fmla="*/ 754819 w 1494007"/>
              <a:gd name="connsiteY17" fmla="*/ 121917 h 2253757"/>
              <a:gd name="connsiteX18" fmla="*/ 557920 w 1494007"/>
              <a:gd name="connsiteY18" fmla="*/ 161731 h 2253757"/>
              <a:gd name="connsiteX19" fmla="*/ 535282 w 1494007"/>
              <a:gd name="connsiteY19" fmla="*/ 1183173 h 2253757"/>
              <a:gd name="connsiteX20" fmla="*/ 376317 w 1494007"/>
              <a:gd name="connsiteY20" fmla="*/ 1148565 h 2253757"/>
              <a:gd name="connsiteX21" fmla="*/ 0 w 1494007"/>
              <a:gd name="connsiteY21" fmla="*/ 886482 h 2253757"/>
              <a:gd name="connsiteX0" fmla="*/ 0 w 1494007"/>
              <a:gd name="connsiteY0" fmla="*/ 886482 h 2253757"/>
              <a:gd name="connsiteX1" fmla="*/ 202929 w 1494007"/>
              <a:gd name="connsiteY1" fmla="*/ 1320850 h 2253757"/>
              <a:gd name="connsiteX2" fmla="*/ 438719 w 1494007"/>
              <a:gd name="connsiteY2" fmla="*/ 1655174 h 2253757"/>
              <a:gd name="connsiteX3" fmla="*/ 620418 w 1494007"/>
              <a:gd name="connsiteY3" fmla="*/ 1879748 h 2253757"/>
              <a:gd name="connsiteX4" fmla="*/ 654015 w 1494007"/>
              <a:gd name="connsiteY4" fmla="*/ 2240642 h 2253757"/>
              <a:gd name="connsiteX5" fmla="*/ 1324672 w 1494007"/>
              <a:gd name="connsiteY5" fmla="*/ 2253757 h 2253757"/>
              <a:gd name="connsiteX6" fmla="*/ 1334105 w 1494007"/>
              <a:gd name="connsiteY6" fmla="*/ 1930484 h 2253757"/>
              <a:gd name="connsiteX7" fmla="*/ 1492737 w 1494007"/>
              <a:gd name="connsiteY7" fmla="*/ 1069958 h 2253757"/>
              <a:gd name="connsiteX8" fmla="*/ 1440769 w 1494007"/>
              <a:gd name="connsiteY8" fmla="*/ 644162 h 2253757"/>
              <a:gd name="connsiteX9" fmla="*/ 1248364 w 1494007"/>
              <a:gd name="connsiteY9" fmla="*/ 612493 h 2253757"/>
              <a:gd name="connsiteX10" fmla="*/ 1240598 w 1494007"/>
              <a:gd name="connsiteY10" fmla="*/ 911472 h 2253757"/>
              <a:gd name="connsiteX11" fmla="*/ 1228500 w 1494007"/>
              <a:gd name="connsiteY11" fmla="*/ 600743 h 2253757"/>
              <a:gd name="connsiteX12" fmla="*/ 998695 w 1494007"/>
              <a:gd name="connsiteY12" fmla="*/ 558366 h 2253757"/>
              <a:gd name="connsiteX13" fmla="*/ 1028960 w 1494007"/>
              <a:gd name="connsiteY13" fmla="*/ 887580 h 2253757"/>
              <a:gd name="connsiteX14" fmla="*/ 977635 w 1494007"/>
              <a:gd name="connsiteY14" fmla="*/ 557324 h 2253757"/>
              <a:gd name="connsiteX15" fmla="*/ 782661 w 1494007"/>
              <a:gd name="connsiteY15" fmla="*/ 513030 h 2253757"/>
              <a:gd name="connsiteX16" fmla="*/ 786491 w 1494007"/>
              <a:gd name="connsiteY16" fmla="*/ 901237 h 2253757"/>
              <a:gd name="connsiteX17" fmla="*/ 754819 w 1494007"/>
              <a:gd name="connsiteY17" fmla="*/ 121917 h 2253757"/>
              <a:gd name="connsiteX18" fmla="*/ 557920 w 1494007"/>
              <a:gd name="connsiteY18" fmla="*/ 161731 h 2253757"/>
              <a:gd name="connsiteX19" fmla="*/ 535282 w 1494007"/>
              <a:gd name="connsiteY19" fmla="*/ 1183173 h 2253757"/>
              <a:gd name="connsiteX20" fmla="*/ 376317 w 1494007"/>
              <a:gd name="connsiteY20" fmla="*/ 1148565 h 2253757"/>
              <a:gd name="connsiteX21" fmla="*/ 0 w 1494007"/>
              <a:gd name="connsiteY21" fmla="*/ 886482 h 2253757"/>
              <a:gd name="connsiteX0" fmla="*/ 0 w 1494007"/>
              <a:gd name="connsiteY0" fmla="*/ 886482 h 2253757"/>
              <a:gd name="connsiteX1" fmla="*/ 202929 w 1494007"/>
              <a:gd name="connsiteY1" fmla="*/ 1320850 h 2253757"/>
              <a:gd name="connsiteX2" fmla="*/ 438719 w 1494007"/>
              <a:gd name="connsiteY2" fmla="*/ 1655174 h 2253757"/>
              <a:gd name="connsiteX3" fmla="*/ 620418 w 1494007"/>
              <a:gd name="connsiteY3" fmla="*/ 1879748 h 2253757"/>
              <a:gd name="connsiteX4" fmla="*/ 654015 w 1494007"/>
              <a:gd name="connsiteY4" fmla="*/ 2240642 h 2253757"/>
              <a:gd name="connsiteX5" fmla="*/ 1324672 w 1494007"/>
              <a:gd name="connsiteY5" fmla="*/ 2253757 h 2253757"/>
              <a:gd name="connsiteX6" fmla="*/ 1334105 w 1494007"/>
              <a:gd name="connsiteY6" fmla="*/ 1930484 h 2253757"/>
              <a:gd name="connsiteX7" fmla="*/ 1492737 w 1494007"/>
              <a:gd name="connsiteY7" fmla="*/ 1069958 h 2253757"/>
              <a:gd name="connsiteX8" fmla="*/ 1440769 w 1494007"/>
              <a:gd name="connsiteY8" fmla="*/ 644162 h 2253757"/>
              <a:gd name="connsiteX9" fmla="*/ 1248364 w 1494007"/>
              <a:gd name="connsiteY9" fmla="*/ 612493 h 2253757"/>
              <a:gd name="connsiteX10" fmla="*/ 1240598 w 1494007"/>
              <a:gd name="connsiteY10" fmla="*/ 911472 h 2253757"/>
              <a:gd name="connsiteX11" fmla="*/ 1228500 w 1494007"/>
              <a:gd name="connsiteY11" fmla="*/ 600743 h 2253757"/>
              <a:gd name="connsiteX12" fmla="*/ 998695 w 1494007"/>
              <a:gd name="connsiteY12" fmla="*/ 558366 h 2253757"/>
              <a:gd name="connsiteX13" fmla="*/ 1028960 w 1494007"/>
              <a:gd name="connsiteY13" fmla="*/ 887580 h 2253757"/>
              <a:gd name="connsiteX14" fmla="*/ 977635 w 1494007"/>
              <a:gd name="connsiteY14" fmla="*/ 557324 h 2253757"/>
              <a:gd name="connsiteX15" fmla="*/ 782661 w 1494007"/>
              <a:gd name="connsiteY15" fmla="*/ 513030 h 2253757"/>
              <a:gd name="connsiteX16" fmla="*/ 786491 w 1494007"/>
              <a:gd name="connsiteY16" fmla="*/ 901237 h 2253757"/>
              <a:gd name="connsiteX17" fmla="*/ 754819 w 1494007"/>
              <a:gd name="connsiteY17" fmla="*/ 121917 h 2253757"/>
              <a:gd name="connsiteX18" fmla="*/ 557920 w 1494007"/>
              <a:gd name="connsiteY18" fmla="*/ 161731 h 2253757"/>
              <a:gd name="connsiteX19" fmla="*/ 535282 w 1494007"/>
              <a:gd name="connsiteY19" fmla="*/ 1183173 h 2253757"/>
              <a:gd name="connsiteX20" fmla="*/ 376317 w 1494007"/>
              <a:gd name="connsiteY20" fmla="*/ 1148565 h 2253757"/>
              <a:gd name="connsiteX21" fmla="*/ 0 w 1494007"/>
              <a:gd name="connsiteY21" fmla="*/ 886482 h 2253757"/>
              <a:gd name="connsiteX0" fmla="*/ 0 w 1494007"/>
              <a:gd name="connsiteY0" fmla="*/ 886482 h 2253757"/>
              <a:gd name="connsiteX1" fmla="*/ 202929 w 1494007"/>
              <a:gd name="connsiteY1" fmla="*/ 1320850 h 2253757"/>
              <a:gd name="connsiteX2" fmla="*/ 438719 w 1494007"/>
              <a:gd name="connsiteY2" fmla="*/ 1655174 h 2253757"/>
              <a:gd name="connsiteX3" fmla="*/ 620418 w 1494007"/>
              <a:gd name="connsiteY3" fmla="*/ 1879748 h 2253757"/>
              <a:gd name="connsiteX4" fmla="*/ 654015 w 1494007"/>
              <a:gd name="connsiteY4" fmla="*/ 2240642 h 2253757"/>
              <a:gd name="connsiteX5" fmla="*/ 1324672 w 1494007"/>
              <a:gd name="connsiteY5" fmla="*/ 2253757 h 2253757"/>
              <a:gd name="connsiteX6" fmla="*/ 1334105 w 1494007"/>
              <a:gd name="connsiteY6" fmla="*/ 1930484 h 2253757"/>
              <a:gd name="connsiteX7" fmla="*/ 1492737 w 1494007"/>
              <a:gd name="connsiteY7" fmla="*/ 1069958 h 2253757"/>
              <a:gd name="connsiteX8" fmla="*/ 1440769 w 1494007"/>
              <a:gd name="connsiteY8" fmla="*/ 644162 h 2253757"/>
              <a:gd name="connsiteX9" fmla="*/ 1248364 w 1494007"/>
              <a:gd name="connsiteY9" fmla="*/ 612493 h 2253757"/>
              <a:gd name="connsiteX10" fmla="*/ 1240598 w 1494007"/>
              <a:gd name="connsiteY10" fmla="*/ 911472 h 2253757"/>
              <a:gd name="connsiteX11" fmla="*/ 1228500 w 1494007"/>
              <a:gd name="connsiteY11" fmla="*/ 600743 h 2253757"/>
              <a:gd name="connsiteX12" fmla="*/ 998695 w 1494007"/>
              <a:gd name="connsiteY12" fmla="*/ 558366 h 2253757"/>
              <a:gd name="connsiteX13" fmla="*/ 1028960 w 1494007"/>
              <a:gd name="connsiteY13" fmla="*/ 887580 h 2253757"/>
              <a:gd name="connsiteX14" fmla="*/ 977635 w 1494007"/>
              <a:gd name="connsiteY14" fmla="*/ 557324 h 2253757"/>
              <a:gd name="connsiteX15" fmla="*/ 782661 w 1494007"/>
              <a:gd name="connsiteY15" fmla="*/ 513030 h 2253757"/>
              <a:gd name="connsiteX16" fmla="*/ 786491 w 1494007"/>
              <a:gd name="connsiteY16" fmla="*/ 901237 h 2253757"/>
              <a:gd name="connsiteX17" fmla="*/ 754819 w 1494007"/>
              <a:gd name="connsiteY17" fmla="*/ 121917 h 2253757"/>
              <a:gd name="connsiteX18" fmla="*/ 557920 w 1494007"/>
              <a:gd name="connsiteY18" fmla="*/ 161731 h 2253757"/>
              <a:gd name="connsiteX19" fmla="*/ 535282 w 1494007"/>
              <a:gd name="connsiteY19" fmla="*/ 1183173 h 2253757"/>
              <a:gd name="connsiteX20" fmla="*/ 376317 w 1494007"/>
              <a:gd name="connsiteY20" fmla="*/ 1148565 h 2253757"/>
              <a:gd name="connsiteX21" fmla="*/ 0 w 1494007"/>
              <a:gd name="connsiteY21" fmla="*/ 886482 h 2253757"/>
              <a:gd name="connsiteX0" fmla="*/ 0 w 1494007"/>
              <a:gd name="connsiteY0" fmla="*/ 886482 h 2253757"/>
              <a:gd name="connsiteX1" fmla="*/ 202929 w 1494007"/>
              <a:gd name="connsiteY1" fmla="*/ 1320850 h 2253757"/>
              <a:gd name="connsiteX2" fmla="*/ 438719 w 1494007"/>
              <a:gd name="connsiteY2" fmla="*/ 1655174 h 2253757"/>
              <a:gd name="connsiteX3" fmla="*/ 620418 w 1494007"/>
              <a:gd name="connsiteY3" fmla="*/ 1879748 h 2253757"/>
              <a:gd name="connsiteX4" fmla="*/ 654015 w 1494007"/>
              <a:gd name="connsiteY4" fmla="*/ 2240642 h 2253757"/>
              <a:gd name="connsiteX5" fmla="*/ 1324672 w 1494007"/>
              <a:gd name="connsiteY5" fmla="*/ 2253757 h 2253757"/>
              <a:gd name="connsiteX6" fmla="*/ 1334105 w 1494007"/>
              <a:gd name="connsiteY6" fmla="*/ 1930484 h 2253757"/>
              <a:gd name="connsiteX7" fmla="*/ 1492737 w 1494007"/>
              <a:gd name="connsiteY7" fmla="*/ 1069958 h 2253757"/>
              <a:gd name="connsiteX8" fmla="*/ 1440769 w 1494007"/>
              <a:gd name="connsiteY8" fmla="*/ 644162 h 2253757"/>
              <a:gd name="connsiteX9" fmla="*/ 1248364 w 1494007"/>
              <a:gd name="connsiteY9" fmla="*/ 612493 h 2253757"/>
              <a:gd name="connsiteX10" fmla="*/ 1240598 w 1494007"/>
              <a:gd name="connsiteY10" fmla="*/ 911472 h 2253757"/>
              <a:gd name="connsiteX11" fmla="*/ 1228500 w 1494007"/>
              <a:gd name="connsiteY11" fmla="*/ 600743 h 2253757"/>
              <a:gd name="connsiteX12" fmla="*/ 998695 w 1494007"/>
              <a:gd name="connsiteY12" fmla="*/ 558366 h 2253757"/>
              <a:gd name="connsiteX13" fmla="*/ 1028960 w 1494007"/>
              <a:gd name="connsiteY13" fmla="*/ 887580 h 2253757"/>
              <a:gd name="connsiteX14" fmla="*/ 977635 w 1494007"/>
              <a:gd name="connsiteY14" fmla="*/ 557324 h 2253757"/>
              <a:gd name="connsiteX15" fmla="*/ 782661 w 1494007"/>
              <a:gd name="connsiteY15" fmla="*/ 513030 h 2253757"/>
              <a:gd name="connsiteX16" fmla="*/ 786491 w 1494007"/>
              <a:gd name="connsiteY16" fmla="*/ 901237 h 2253757"/>
              <a:gd name="connsiteX17" fmla="*/ 754819 w 1494007"/>
              <a:gd name="connsiteY17" fmla="*/ 121917 h 2253757"/>
              <a:gd name="connsiteX18" fmla="*/ 557920 w 1494007"/>
              <a:gd name="connsiteY18" fmla="*/ 161731 h 2253757"/>
              <a:gd name="connsiteX19" fmla="*/ 535282 w 1494007"/>
              <a:gd name="connsiteY19" fmla="*/ 1183173 h 2253757"/>
              <a:gd name="connsiteX20" fmla="*/ 376317 w 1494007"/>
              <a:gd name="connsiteY20" fmla="*/ 1148565 h 2253757"/>
              <a:gd name="connsiteX21" fmla="*/ 0 w 1494007"/>
              <a:gd name="connsiteY21" fmla="*/ 886482 h 2253757"/>
              <a:gd name="connsiteX0" fmla="*/ 0 w 1494007"/>
              <a:gd name="connsiteY0" fmla="*/ 886482 h 2253757"/>
              <a:gd name="connsiteX1" fmla="*/ 202929 w 1494007"/>
              <a:gd name="connsiteY1" fmla="*/ 1320850 h 2253757"/>
              <a:gd name="connsiteX2" fmla="*/ 438719 w 1494007"/>
              <a:gd name="connsiteY2" fmla="*/ 1655174 h 2253757"/>
              <a:gd name="connsiteX3" fmla="*/ 620418 w 1494007"/>
              <a:gd name="connsiteY3" fmla="*/ 1879748 h 2253757"/>
              <a:gd name="connsiteX4" fmla="*/ 654015 w 1494007"/>
              <a:gd name="connsiteY4" fmla="*/ 2115210 h 2253757"/>
              <a:gd name="connsiteX5" fmla="*/ 1324672 w 1494007"/>
              <a:gd name="connsiteY5" fmla="*/ 2253757 h 2253757"/>
              <a:gd name="connsiteX6" fmla="*/ 1334105 w 1494007"/>
              <a:gd name="connsiteY6" fmla="*/ 1930484 h 2253757"/>
              <a:gd name="connsiteX7" fmla="*/ 1492737 w 1494007"/>
              <a:gd name="connsiteY7" fmla="*/ 1069958 h 2253757"/>
              <a:gd name="connsiteX8" fmla="*/ 1440769 w 1494007"/>
              <a:gd name="connsiteY8" fmla="*/ 644162 h 2253757"/>
              <a:gd name="connsiteX9" fmla="*/ 1248364 w 1494007"/>
              <a:gd name="connsiteY9" fmla="*/ 612493 h 2253757"/>
              <a:gd name="connsiteX10" fmla="*/ 1240598 w 1494007"/>
              <a:gd name="connsiteY10" fmla="*/ 911472 h 2253757"/>
              <a:gd name="connsiteX11" fmla="*/ 1228500 w 1494007"/>
              <a:gd name="connsiteY11" fmla="*/ 600743 h 2253757"/>
              <a:gd name="connsiteX12" fmla="*/ 998695 w 1494007"/>
              <a:gd name="connsiteY12" fmla="*/ 558366 h 2253757"/>
              <a:gd name="connsiteX13" fmla="*/ 1028960 w 1494007"/>
              <a:gd name="connsiteY13" fmla="*/ 887580 h 2253757"/>
              <a:gd name="connsiteX14" fmla="*/ 977635 w 1494007"/>
              <a:gd name="connsiteY14" fmla="*/ 557324 h 2253757"/>
              <a:gd name="connsiteX15" fmla="*/ 782661 w 1494007"/>
              <a:gd name="connsiteY15" fmla="*/ 513030 h 2253757"/>
              <a:gd name="connsiteX16" fmla="*/ 786491 w 1494007"/>
              <a:gd name="connsiteY16" fmla="*/ 901237 h 2253757"/>
              <a:gd name="connsiteX17" fmla="*/ 754819 w 1494007"/>
              <a:gd name="connsiteY17" fmla="*/ 121917 h 2253757"/>
              <a:gd name="connsiteX18" fmla="*/ 557920 w 1494007"/>
              <a:gd name="connsiteY18" fmla="*/ 161731 h 2253757"/>
              <a:gd name="connsiteX19" fmla="*/ 535282 w 1494007"/>
              <a:gd name="connsiteY19" fmla="*/ 1183173 h 2253757"/>
              <a:gd name="connsiteX20" fmla="*/ 376317 w 1494007"/>
              <a:gd name="connsiteY20" fmla="*/ 1148565 h 2253757"/>
              <a:gd name="connsiteX21" fmla="*/ 0 w 1494007"/>
              <a:gd name="connsiteY21" fmla="*/ 886482 h 2253757"/>
              <a:gd name="connsiteX0" fmla="*/ 0 w 1494007"/>
              <a:gd name="connsiteY0" fmla="*/ 886482 h 2147622"/>
              <a:gd name="connsiteX1" fmla="*/ 202929 w 1494007"/>
              <a:gd name="connsiteY1" fmla="*/ 1320850 h 2147622"/>
              <a:gd name="connsiteX2" fmla="*/ 438719 w 1494007"/>
              <a:gd name="connsiteY2" fmla="*/ 1655174 h 2147622"/>
              <a:gd name="connsiteX3" fmla="*/ 620418 w 1494007"/>
              <a:gd name="connsiteY3" fmla="*/ 1879748 h 2147622"/>
              <a:gd name="connsiteX4" fmla="*/ 654015 w 1494007"/>
              <a:gd name="connsiteY4" fmla="*/ 2115210 h 2147622"/>
              <a:gd name="connsiteX5" fmla="*/ 1339145 w 1494007"/>
              <a:gd name="connsiteY5" fmla="*/ 2147622 h 2147622"/>
              <a:gd name="connsiteX6" fmla="*/ 1334105 w 1494007"/>
              <a:gd name="connsiteY6" fmla="*/ 1930484 h 2147622"/>
              <a:gd name="connsiteX7" fmla="*/ 1492737 w 1494007"/>
              <a:gd name="connsiteY7" fmla="*/ 1069958 h 2147622"/>
              <a:gd name="connsiteX8" fmla="*/ 1440769 w 1494007"/>
              <a:gd name="connsiteY8" fmla="*/ 644162 h 2147622"/>
              <a:gd name="connsiteX9" fmla="*/ 1248364 w 1494007"/>
              <a:gd name="connsiteY9" fmla="*/ 612493 h 2147622"/>
              <a:gd name="connsiteX10" fmla="*/ 1240598 w 1494007"/>
              <a:gd name="connsiteY10" fmla="*/ 911472 h 2147622"/>
              <a:gd name="connsiteX11" fmla="*/ 1228500 w 1494007"/>
              <a:gd name="connsiteY11" fmla="*/ 600743 h 2147622"/>
              <a:gd name="connsiteX12" fmla="*/ 998695 w 1494007"/>
              <a:gd name="connsiteY12" fmla="*/ 558366 h 2147622"/>
              <a:gd name="connsiteX13" fmla="*/ 1028960 w 1494007"/>
              <a:gd name="connsiteY13" fmla="*/ 887580 h 2147622"/>
              <a:gd name="connsiteX14" fmla="*/ 977635 w 1494007"/>
              <a:gd name="connsiteY14" fmla="*/ 557324 h 2147622"/>
              <a:gd name="connsiteX15" fmla="*/ 782661 w 1494007"/>
              <a:gd name="connsiteY15" fmla="*/ 513030 h 2147622"/>
              <a:gd name="connsiteX16" fmla="*/ 786491 w 1494007"/>
              <a:gd name="connsiteY16" fmla="*/ 901237 h 2147622"/>
              <a:gd name="connsiteX17" fmla="*/ 754819 w 1494007"/>
              <a:gd name="connsiteY17" fmla="*/ 121917 h 2147622"/>
              <a:gd name="connsiteX18" fmla="*/ 557920 w 1494007"/>
              <a:gd name="connsiteY18" fmla="*/ 161731 h 2147622"/>
              <a:gd name="connsiteX19" fmla="*/ 535282 w 1494007"/>
              <a:gd name="connsiteY19" fmla="*/ 1183173 h 2147622"/>
              <a:gd name="connsiteX20" fmla="*/ 376317 w 1494007"/>
              <a:gd name="connsiteY20" fmla="*/ 1148565 h 2147622"/>
              <a:gd name="connsiteX21" fmla="*/ 0 w 1494007"/>
              <a:gd name="connsiteY21" fmla="*/ 886482 h 2147622"/>
              <a:gd name="connsiteX0" fmla="*/ 0 w 1494007"/>
              <a:gd name="connsiteY0" fmla="*/ 886482 h 2123500"/>
              <a:gd name="connsiteX1" fmla="*/ 202929 w 1494007"/>
              <a:gd name="connsiteY1" fmla="*/ 1320850 h 2123500"/>
              <a:gd name="connsiteX2" fmla="*/ 438719 w 1494007"/>
              <a:gd name="connsiteY2" fmla="*/ 1655174 h 2123500"/>
              <a:gd name="connsiteX3" fmla="*/ 620418 w 1494007"/>
              <a:gd name="connsiteY3" fmla="*/ 1879748 h 2123500"/>
              <a:gd name="connsiteX4" fmla="*/ 654015 w 1494007"/>
              <a:gd name="connsiteY4" fmla="*/ 2115210 h 2123500"/>
              <a:gd name="connsiteX5" fmla="*/ 1334321 w 1494007"/>
              <a:gd name="connsiteY5" fmla="*/ 2123500 h 2123500"/>
              <a:gd name="connsiteX6" fmla="*/ 1334105 w 1494007"/>
              <a:gd name="connsiteY6" fmla="*/ 1930484 h 2123500"/>
              <a:gd name="connsiteX7" fmla="*/ 1492737 w 1494007"/>
              <a:gd name="connsiteY7" fmla="*/ 1069958 h 2123500"/>
              <a:gd name="connsiteX8" fmla="*/ 1440769 w 1494007"/>
              <a:gd name="connsiteY8" fmla="*/ 644162 h 2123500"/>
              <a:gd name="connsiteX9" fmla="*/ 1248364 w 1494007"/>
              <a:gd name="connsiteY9" fmla="*/ 612493 h 2123500"/>
              <a:gd name="connsiteX10" fmla="*/ 1240598 w 1494007"/>
              <a:gd name="connsiteY10" fmla="*/ 911472 h 2123500"/>
              <a:gd name="connsiteX11" fmla="*/ 1228500 w 1494007"/>
              <a:gd name="connsiteY11" fmla="*/ 600743 h 2123500"/>
              <a:gd name="connsiteX12" fmla="*/ 998695 w 1494007"/>
              <a:gd name="connsiteY12" fmla="*/ 558366 h 2123500"/>
              <a:gd name="connsiteX13" fmla="*/ 1028960 w 1494007"/>
              <a:gd name="connsiteY13" fmla="*/ 887580 h 2123500"/>
              <a:gd name="connsiteX14" fmla="*/ 977635 w 1494007"/>
              <a:gd name="connsiteY14" fmla="*/ 557324 h 2123500"/>
              <a:gd name="connsiteX15" fmla="*/ 782661 w 1494007"/>
              <a:gd name="connsiteY15" fmla="*/ 513030 h 2123500"/>
              <a:gd name="connsiteX16" fmla="*/ 786491 w 1494007"/>
              <a:gd name="connsiteY16" fmla="*/ 901237 h 2123500"/>
              <a:gd name="connsiteX17" fmla="*/ 754819 w 1494007"/>
              <a:gd name="connsiteY17" fmla="*/ 121917 h 2123500"/>
              <a:gd name="connsiteX18" fmla="*/ 557920 w 1494007"/>
              <a:gd name="connsiteY18" fmla="*/ 161731 h 2123500"/>
              <a:gd name="connsiteX19" fmla="*/ 535282 w 1494007"/>
              <a:gd name="connsiteY19" fmla="*/ 1183173 h 2123500"/>
              <a:gd name="connsiteX20" fmla="*/ 376317 w 1494007"/>
              <a:gd name="connsiteY20" fmla="*/ 1148565 h 2123500"/>
              <a:gd name="connsiteX21" fmla="*/ 0 w 1494007"/>
              <a:gd name="connsiteY21" fmla="*/ 886482 h 2123500"/>
              <a:gd name="connsiteX0" fmla="*/ 0 w 1494007"/>
              <a:gd name="connsiteY0" fmla="*/ 886482 h 2123500"/>
              <a:gd name="connsiteX1" fmla="*/ 202929 w 1494007"/>
              <a:gd name="connsiteY1" fmla="*/ 1320850 h 2123500"/>
              <a:gd name="connsiteX2" fmla="*/ 438719 w 1494007"/>
              <a:gd name="connsiteY2" fmla="*/ 1655174 h 2123500"/>
              <a:gd name="connsiteX3" fmla="*/ 620418 w 1494007"/>
              <a:gd name="connsiteY3" fmla="*/ 1879748 h 2123500"/>
              <a:gd name="connsiteX4" fmla="*/ 654015 w 1494007"/>
              <a:gd name="connsiteY4" fmla="*/ 2115210 h 2123500"/>
              <a:gd name="connsiteX5" fmla="*/ 1334321 w 1494007"/>
              <a:gd name="connsiteY5" fmla="*/ 2123500 h 2123500"/>
              <a:gd name="connsiteX6" fmla="*/ 1334105 w 1494007"/>
              <a:gd name="connsiteY6" fmla="*/ 1930484 h 2123500"/>
              <a:gd name="connsiteX7" fmla="*/ 1492737 w 1494007"/>
              <a:gd name="connsiteY7" fmla="*/ 1069958 h 2123500"/>
              <a:gd name="connsiteX8" fmla="*/ 1440769 w 1494007"/>
              <a:gd name="connsiteY8" fmla="*/ 644162 h 2123500"/>
              <a:gd name="connsiteX9" fmla="*/ 1248364 w 1494007"/>
              <a:gd name="connsiteY9" fmla="*/ 612493 h 2123500"/>
              <a:gd name="connsiteX10" fmla="*/ 1240598 w 1494007"/>
              <a:gd name="connsiteY10" fmla="*/ 911472 h 2123500"/>
              <a:gd name="connsiteX11" fmla="*/ 1228500 w 1494007"/>
              <a:gd name="connsiteY11" fmla="*/ 600743 h 2123500"/>
              <a:gd name="connsiteX12" fmla="*/ 998695 w 1494007"/>
              <a:gd name="connsiteY12" fmla="*/ 558366 h 2123500"/>
              <a:gd name="connsiteX13" fmla="*/ 1028960 w 1494007"/>
              <a:gd name="connsiteY13" fmla="*/ 887580 h 2123500"/>
              <a:gd name="connsiteX14" fmla="*/ 977635 w 1494007"/>
              <a:gd name="connsiteY14" fmla="*/ 557324 h 2123500"/>
              <a:gd name="connsiteX15" fmla="*/ 782661 w 1494007"/>
              <a:gd name="connsiteY15" fmla="*/ 513030 h 2123500"/>
              <a:gd name="connsiteX16" fmla="*/ 786491 w 1494007"/>
              <a:gd name="connsiteY16" fmla="*/ 901237 h 2123500"/>
              <a:gd name="connsiteX17" fmla="*/ 754819 w 1494007"/>
              <a:gd name="connsiteY17" fmla="*/ 121917 h 2123500"/>
              <a:gd name="connsiteX18" fmla="*/ 557920 w 1494007"/>
              <a:gd name="connsiteY18" fmla="*/ 161731 h 2123500"/>
              <a:gd name="connsiteX19" fmla="*/ 535282 w 1494007"/>
              <a:gd name="connsiteY19" fmla="*/ 1183173 h 2123500"/>
              <a:gd name="connsiteX20" fmla="*/ 376317 w 1494007"/>
              <a:gd name="connsiteY20" fmla="*/ 1148565 h 2123500"/>
              <a:gd name="connsiteX21" fmla="*/ 0 w 1494007"/>
              <a:gd name="connsiteY21" fmla="*/ 886482 h 2123500"/>
              <a:gd name="connsiteX0" fmla="*/ 0 w 1494007"/>
              <a:gd name="connsiteY0" fmla="*/ 886482 h 2123500"/>
              <a:gd name="connsiteX1" fmla="*/ 202929 w 1494007"/>
              <a:gd name="connsiteY1" fmla="*/ 1320850 h 2123500"/>
              <a:gd name="connsiteX2" fmla="*/ 438719 w 1494007"/>
              <a:gd name="connsiteY2" fmla="*/ 1655174 h 2123500"/>
              <a:gd name="connsiteX3" fmla="*/ 620418 w 1494007"/>
              <a:gd name="connsiteY3" fmla="*/ 1879748 h 2123500"/>
              <a:gd name="connsiteX4" fmla="*/ 654015 w 1494007"/>
              <a:gd name="connsiteY4" fmla="*/ 2115210 h 2123500"/>
              <a:gd name="connsiteX5" fmla="*/ 1334321 w 1494007"/>
              <a:gd name="connsiteY5" fmla="*/ 2123500 h 2123500"/>
              <a:gd name="connsiteX6" fmla="*/ 1334105 w 1494007"/>
              <a:gd name="connsiteY6" fmla="*/ 1930484 h 2123500"/>
              <a:gd name="connsiteX7" fmla="*/ 1492737 w 1494007"/>
              <a:gd name="connsiteY7" fmla="*/ 1069958 h 2123500"/>
              <a:gd name="connsiteX8" fmla="*/ 1440769 w 1494007"/>
              <a:gd name="connsiteY8" fmla="*/ 644162 h 2123500"/>
              <a:gd name="connsiteX9" fmla="*/ 1248364 w 1494007"/>
              <a:gd name="connsiteY9" fmla="*/ 612493 h 2123500"/>
              <a:gd name="connsiteX10" fmla="*/ 1240598 w 1494007"/>
              <a:gd name="connsiteY10" fmla="*/ 911472 h 2123500"/>
              <a:gd name="connsiteX11" fmla="*/ 1228500 w 1494007"/>
              <a:gd name="connsiteY11" fmla="*/ 600743 h 2123500"/>
              <a:gd name="connsiteX12" fmla="*/ 998695 w 1494007"/>
              <a:gd name="connsiteY12" fmla="*/ 558366 h 2123500"/>
              <a:gd name="connsiteX13" fmla="*/ 1028960 w 1494007"/>
              <a:gd name="connsiteY13" fmla="*/ 887580 h 2123500"/>
              <a:gd name="connsiteX14" fmla="*/ 977635 w 1494007"/>
              <a:gd name="connsiteY14" fmla="*/ 557324 h 2123500"/>
              <a:gd name="connsiteX15" fmla="*/ 782661 w 1494007"/>
              <a:gd name="connsiteY15" fmla="*/ 513030 h 2123500"/>
              <a:gd name="connsiteX16" fmla="*/ 786491 w 1494007"/>
              <a:gd name="connsiteY16" fmla="*/ 901237 h 2123500"/>
              <a:gd name="connsiteX17" fmla="*/ 754819 w 1494007"/>
              <a:gd name="connsiteY17" fmla="*/ 121917 h 2123500"/>
              <a:gd name="connsiteX18" fmla="*/ 557920 w 1494007"/>
              <a:gd name="connsiteY18" fmla="*/ 161731 h 2123500"/>
              <a:gd name="connsiteX19" fmla="*/ 535282 w 1494007"/>
              <a:gd name="connsiteY19" fmla="*/ 1183173 h 2123500"/>
              <a:gd name="connsiteX20" fmla="*/ 376317 w 1494007"/>
              <a:gd name="connsiteY20" fmla="*/ 1148565 h 2123500"/>
              <a:gd name="connsiteX21" fmla="*/ 0 w 1494007"/>
              <a:gd name="connsiteY21" fmla="*/ 886482 h 2123500"/>
              <a:gd name="connsiteX0" fmla="*/ 0 w 1494007"/>
              <a:gd name="connsiteY0" fmla="*/ 886482 h 2123500"/>
              <a:gd name="connsiteX1" fmla="*/ 202929 w 1494007"/>
              <a:gd name="connsiteY1" fmla="*/ 1320850 h 2123500"/>
              <a:gd name="connsiteX2" fmla="*/ 438719 w 1494007"/>
              <a:gd name="connsiteY2" fmla="*/ 1655174 h 2123500"/>
              <a:gd name="connsiteX3" fmla="*/ 620418 w 1494007"/>
              <a:gd name="connsiteY3" fmla="*/ 1879748 h 2123500"/>
              <a:gd name="connsiteX4" fmla="*/ 654015 w 1494007"/>
              <a:gd name="connsiteY4" fmla="*/ 2115210 h 2123500"/>
              <a:gd name="connsiteX5" fmla="*/ 1334321 w 1494007"/>
              <a:gd name="connsiteY5" fmla="*/ 2123500 h 2123500"/>
              <a:gd name="connsiteX6" fmla="*/ 1334105 w 1494007"/>
              <a:gd name="connsiteY6" fmla="*/ 1930484 h 2123500"/>
              <a:gd name="connsiteX7" fmla="*/ 1492737 w 1494007"/>
              <a:gd name="connsiteY7" fmla="*/ 1069958 h 2123500"/>
              <a:gd name="connsiteX8" fmla="*/ 1440769 w 1494007"/>
              <a:gd name="connsiteY8" fmla="*/ 644162 h 2123500"/>
              <a:gd name="connsiteX9" fmla="*/ 1248364 w 1494007"/>
              <a:gd name="connsiteY9" fmla="*/ 612493 h 2123500"/>
              <a:gd name="connsiteX10" fmla="*/ 1240598 w 1494007"/>
              <a:gd name="connsiteY10" fmla="*/ 911472 h 2123500"/>
              <a:gd name="connsiteX11" fmla="*/ 1228500 w 1494007"/>
              <a:gd name="connsiteY11" fmla="*/ 600743 h 2123500"/>
              <a:gd name="connsiteX12" fmla="*/ 998695 w 1494007"/>
              <a:gd name="connsiteY12" fmla="*/ 558366 h 2123500"/>
              <a:gd name="connsiteX13" fmla="*/ 1028960 w 1494007"/>
              <a:gd name="connsiteY13" fmla="*/ 887580 h 2123500"/>
              <a:gd name="connsiteX14" fmla="*/ 977635 w 1494007"/>
              <a:gd name="connsiteY14" fmla="*/ 557324 h 2123500"/>
              <a:gd name="connsiteX15" fmla="*/ 782661 w 1494007"/>
              <a:gd name="connsiteY15" fmla="*/ 513030 h 2123500"/>
              <a:gd name="connsiteX16" fmla="*/ 786491 w 1494007"/>
              <a:gd name="connsiteY16" fmla="*/ 901237 h 2123500"/>
              <a:gd name="connsiteX17" fmla="*/ 754819 w 1494007"/>
              <a:gd name="connsiteY17" fmla="*/ 121917 h 2123500"/>
              <a:gd name="connsiteX18" fmla="*/ 557920 w 1494007"/>
              <a:gd name="connsiteY18" fmla="*/ 161731 h 2123500"/>
              <a:gd name="connsiteX19" fmla="*/ 535282 w 1494007"/>
              <a:gd name="connsiteY19" fmla="*/ 1183173 h 2123500"/>
              <a:gd name="connsiteX20" fmla="*/ 376317 w 1494007"/>
              <a:gd name="connsiteY20" fmla="*/ 1148565 h 2123500"/>
              <a:gd name="connsiteX21" fmla="*/ 0 w 1494007"/>
              <a:gd name="connsiteY21" fmla="*/ 886482 h 2123500"/>
              <a:gd name="connsiteX0" fmla="*/ 0 w 1494007"/>
              <a:gd name="connsiteY0" fmla="*/ 886482 h 2123500"/>
              <a:gd name="connsiteX1" fmla="*/ 202929 w 1494007"/>
              <a:gd name="connsiteY1" fmla="*/ 1320850 h 2123500"/>
              <a:gd name="connsiteX2" fmla="*/ 438719 w 1494007"/>
              <a:gd name="connsiteY2" fmla="*/ 1655174 h 2123500"/>
              <a:gd name="connsiteX3" fmla="*/ 620418 w 1494007"/>
              <a:gd name="connsiteY3" fmla="*/ 1879748 h 2123500"/>
              <a:gd name="connsiteX4" fmla="*/ 654015 w 1494007"/>
              <a:gd name="connsiteY4" fmla="*/ 2115210 h 2123500"/>
              <a:gd name="connsiteX5" fmla="*/ 1334321 w 1494007"/>
              <a:gd name="connsiteY5" fmla="*/ 2123500 h 2123500"/>
              <a:gd name="connsiteX6" fmla="*/ 1334105 w 1494007"/>
              <a:gd name="connsiteY6" fmla="*/ 1930484 h 2123500"/>
              <a:gd name="connsiteX7" fmla="*/ 1492737 w 1494007"/>
              <a:gd name="connsiteY7" fmla="*/ 1069958 h 2123500"/>
              <a:gd name="connsiteX8" fmla="*/ 1440769 w 1494007"/>
              <a:gd name="connsiteY8" fmla="*/ 644162 h 2123500"/>
              <a:gd name="connsiteX9" fmla="*/ 1248364 w 1494007"/>
              <a:gd name="connsiteY9" fmla="*/ 612493 h 2123500"/>
              <a:gd name="connsiteX10" fmla="*/ 1240598 w 1494007"/>
              <a:gd name="connsiteY10" fmla="*/ 911472 h 2123500"/>
              <a:gd name="connsiteX11" fmla="*/ 1228500 w 1494007"/>
              <a:gd name="connsiteY11" fmla="*/ 600743 h 2123500"/>
              <a:gd name="connsiteX12" fmla="*/ 998695 w 1494007"/>
              <a:gd name="connsiteY12" fmla="*/ 558366 h 2123500"/>
              <a:gd name="connsiteX13" fmla="*/ 1028960 w 1494007"/>
              <a:gd name="connsiteY13" fmla="*/ 887580 h 2123500"/>
              <a:gd name="connsiteX14" fmla="*/ 977635 w 1494007"/>
              <a:gd name="connsiteY14" fmla="*/ 557324 h 2123500"/>
              <a:gd name="connsiteX15" fmla="*/ 782661 w 1494007"/>
              <a:gd name="connsiteY15" fmla="*/ 513030 h 2123500"/>
              <a:gd name="connsiteX16" fmla="*/ 786491 w 1494007"/>
              <a:gd name="connsiteY16" fmla="*/ 901237 h 2123500"/>
              <a:gd name="connsiteX17" fmla="*/ 754819 w 1494007"/>
              <a:gd name="connsiteY17" fmla="*/ 121917 h 2123500"/>
              <a:gd name="connsiteX18" fmla="*/ 557920 w 1494007"/>
              <a:gd name="connsiteY18" fmla="*/ 161731 h 2123500"/>
              <a:gd name="connsiteX19" fmla="*/ 535282 w 1494007"/>
              <a:gd name="connsiteY19" fmla="*/ 1183173 h 2123500"/>
              <a:gd name="connsiteX20" fmla="*/ 376317 w 1494007"/>
              <a:gd name="connsiteY20" fmla="*/ 1148565 h 2123500"/>
              <a:gd name="connsiteX21" fmla="*/ 0 w 1494007"/>
              <a:gd name="connsiteY21" fmla="*/ 886482 h 2123500"/>
              <a:gd name="connsiteX0" fmla="*/ 0 w 1494007"/>
              <a:gd name="connsiteY0" fmla="*/ 886482 h 2123500"/>
              <a:gd name="connsiteX1" fmla="*/ 202929 w 1494007"/>
              <a:gd name="connsiteY1" fmla="*/ 1320850 h 2123500"/>
              <a:gd name="connsiteX2" fmla="*/ 438719 w 1494007"/>
              <a:gd name="connsiteY2" fmla="*/ 1655174 h 2123500"/>
              <a:gd name="connsiteX3" fmla="*/ 620418 w 1494007"/>
              <a:gd name="connsiteY3" fmla="*/ 1879748 h 2123500"/>
              <a:gd name="connsiteX4" fmla="*/ 654015 w 1494007"/>
              <a:gd name="connsiteY4" fmla="*/ 2115210 h 2123500"/>
              <a:gd name="connsiteX5" fmla="*/ 1334321 w 1494007"/>
              <a:gd name="connsiteY5" fmla="*/ 2123500 h 2123500"/>
              <a:gd name="connsiteX6" fmla="*/ 1334105 w 1494007"/>
              <a:gd name="connsiteY6" fmla="*/ 1930484 h 2123500"/>
              <a:gd name="connsiteX7" fmla="*/ 1492737 w 1494007"/>
              <a:gd name="connsiteY7" fmla="*/ 1069958 h 2123500"/>
              <a:gd name="connsiteX8" fmla="*/ 1440769 w 1494007"/>
              <a:gd name="connsiteY8" fmla="*/ 644162 h 2123500"/>
              <a:gd name="connsiteX9" fmla="*/ 1248364 w 1494007"/>
              <a:gd name="connsiteY9" fmla="*/ 612493 h 2123500"/>
              <a:gd name="connsiteX10" fmla="*/ 1240598 w 1494007"/>
              <a:gd name="connsiteY10" fmla="*/ 911472 h 2123500"/>
              <a:gd name="connsiteX11" fmla="*/ 1228500 w 1494007"/>
              <a:gd name="connsiteY11" fmla="*/ 600743 h 2123500"/>
              <a:gd name="connsiteX12" fmla="*/ 998695 w 1494007"/>
              <a:gd name="connsiteY12" fmla="*/ 558366 h 2123500"/>
              <a:gd name="connsiteX13" fmla="*/ 1028960 w 1494007"/>
              <a:gd name="connsiteY13" fmla="*/ 887580 h 2123500"/>
              <a:gd name="connsiteX14" fmla="*/ 977635 w 1494007"/>
              <a:gd name="connsiteY14" fmla="*/ 557324 h 2123500"/>
              <a:gd name="connsiteX15" fmla="*/ 782661 w 1494007"/>
              <a:gd name="connsiteY15" fmla="*/ 513030 h 2123500"/>
              <a:gd name="connsiteX16" fmla="*/ 786491 w 1494007"/>
              <a:gd name="connsiteY16" fmla="*/ 901237 h 2123500"/>
              <a:gd name="connsiteX17" fmla="*/ 754819 w 1494007"/>
              <a:gd name="connsiteY17" fmla="*/ 121917 h 2123500"/>
              <a:gd name="connsiteX18" fmla="*/ 557920 w 1494007"/>
              <a:gd name="connsiteY18" fmla="*/ 161731 h 2123500"/>
              <a:gd name="connsiteX19" fmla="*/ 501512 w 1494007"/>
              <a:gd name="connsiteY19" fmla="*/ 1192821 h 2123500"/>
              <a:gd name="connsiteX20" fmla="*/ 376317 w 1494007"/>
              <a:gd name="connsiteY20" fmla="*/ 1148565 h 2123500"/>
              <a:gd name="connsiteX21" fmla="*/ 0 w 1494007"/>
              <a:gd name="connsiteY21" fmla="*/ 886482 h 2123500"/>
              <a:gd name="connsiteX0" fmla="*/ 0 w 1494007"/>
              <a:gd name="connsiteY0" fmla="*/ 886482 h 2123500"/>
              <a:gd name="connsiteX1" fmla="*/ 202929 w 1494007"/>
              <a:gd name="connsiteY1" fmla="*/ 1320850 h 2123500"/>
              <a:gd name="connsiteX2" fmla="*/ 438719 w 1494007"/>
              <a:gd name="connsiteY2" fmla="*/ 1655174 h 2123500"/>
              <a:gd name="connsiteX3" fmla="*/ 620418 w 1494007"/>
              <a:gd name="connsiteY3" fmla="*/ 1879748 h 2123500"/>
              <a:gd name="connsiteX4" fmla="*/ 654015 w 1494007"/>
              <a:gd name="connsiteY4" fmla="*/ 2115210 h 2123500"/>
              <a:gd name="connsiteX5" fmla="*/ 1334321 w 1494007"/>
              <a:gd name="connsiteY5" fmla="*/ 2123500 h 2123500"/>
              <a:gd name="connsiteX6" fmla="*/ 1334105 w 1494007"/>
              <a:gd name="connsiteY6" fmla="*/ 1930484 h 2123500"/>
              <a:gd name="connsiteX7" fmla="*/ 1492737 w 1494007"/>
              <a:gd name="connsiteY7" fmla="*/ 1069958 h 2123500"/>
              <a:gd name="connsiteX8" fmla="*/ 1440769 w 1494007"/>
              <a:gd name="connsiteY8" fmla="*/ 644162 h 2123500"/>
              <a:gd name="connsiteX9" fmla="*/ 1248364 w 1494007"/>
              <a:gd name="connsiteY9" fmla="*/ 612493 h 2123500"/>
              <a:gd name="connsiteX10" fmla="*/ 1240598 w 1494007"/>
              <a:gd name="connsiteY10" fmla="*/ 911472 h 2123500"/>
              <a:gd name="connsiteX11" fmla="*/ 1228500 w 1494007"/>
              <a:gd name="connsiteY11" fmla="*/ 600743 h 2123500"/>
              <a:gd name="connsiteX12" fmla="*/ 998695 w 1494007"/>
              <a:gd name="connsiteY12" fmla="*/ 558366 h 2123500"/>
              <a:gd name="connsiteX13" fmla="*/ 1028960 w 1494007"/>
              <a:gd name="connsiteY13" fmla="*/ 887580 h 2123500"/>
              <a:gd name="connsiteX14" fmla="*/ 977635 w 1494007"/>
              <a:gd name="connsiteY14" fmla="*/ 557324 h 2123500"/>
              <a:gd name="connsiteX15" fmla="*/ 782661 w 1494007"/>
              <a:gd name="connsiteY15" fmla="*/ 513030 h 2123500"/>
              <a:gd name="connsiteX16" fmla="*/ 786491 w 1494007"/>
              <a:gd name="connsiteY16" fmla="*/ 901237 h 2123500"/>
              <a:gd name="connsiteX17" fmla="*/ 754819 w 1494007"/>
              <a:gd name="connsiteY17" fmla="*/ 121917 h 2123500"/>
              <a:gd name="connsiteX18" fmla="*/ 557920 w 1494007"/>
              <a:gd name="connsiteY18" fmla="*/ 161731 h 2123500"/>
              <a:gd name="connsiteX19" fmla="*/ 501512 w 1494007"/>
              <a:gd name="connsiteY19" fmla="*/ 1192821 h 2123500"/>
              <a:gd name="connsiteX20" fmla="*/ 376317 w 1494007"/>
              <a:gd name="connsiteY20" fmla="*/ 1148565 h 2123500"/>
              <a:gd name="connsiteX21" fmla="*/ 0 w 1494007"/>
              <a:gd name="connsiteY21" fmla="*/ 886482 h 2123500"/>
              <a:gd name="connsiteX0" fmla="*/ 0 w 1494007"/>
              <a:gd name="connsiteY0" fmla="*/ 886482 h 2123500"/>
              <a:gd name="connsiteX1" fmla="*/ 202929 w 1494007"/>
              <a:gd name="connsiteY1" fmla="*/ 1320850 h 2123500"/>
              <a:gd name="connsiteX2" fmla="*/ 438719 w 1494007"/>
              <a:gd name="connsiteY2" fmla="*/ 1655174 h 2123500"/>
              <a:gd name="connsiteX3" fmla="*/ 620418 w 1494007"/>
              <a:gd name="connsiteY3" fmla="*/ 1879748 h 2123500"/>
              <a:gd name="connsiteX4" fmla="*/ 654015 w 1494007"/>
              <a:gd name="connsiteY4" fmla="*/ 2115210 h 2123500"/>
              <a:gd name="connsiteX5" fmla="*/ 1334321 w 1494007"/>
              <a:gd name="connsiteY5" fmla="*/ 2123500 h 2123500"/>
              <a:gd name="connsiteX6" fmla="*/ 1334105 w 1494007"/>
              <a:gd name="connsiteY6" fmla="*/ 1930484 h 2123500"/>
              <a:gd name="connsiteX7" fmla="*/ 1492737 w 1494007"/>
              <a:gd name="connsiteY7" fmla="*/ 1069958 h 2123500"/>
              <a:gd name="connsiteX8" fmla="*/ 1440769 w 1494007"/>
              <a:gd name="connsiteY8" fmla="*/ 644162 h 2123500"/>
              <a:gd name="connsiteX9" fmla="*/ 1248364 w 1494007"/>
              <a:gd name="connsiteY9" fmla="*/ 612493 h 2123500"/>
              <a:gd name="connsiteX10" fmla="*/ 1240598 w 1494007"/>
              <a:gd name="connsiteY10" fmla="*/ 911472 h 2123500"/>
              <a:gd name="connsiteX11" fmla="*/ 1228500 w 1494007"/>
              <a:gd name="connsiteY11" fmla="*/ 600743 h 2123500"/>
              <a:gd name="connsiteX12" fmla="*/ 998695 w 1494007"/>
              <a:gd name="connsiteY12" fmla="*/ 558366 h 2123500"/>
              <a:gd name="connsiteX13" fmla="*/ 1028960 w 1494007"/>
              <a:gd name="connsiteY13" fmla="*/ 887580 h 2123500"/>
              <a:gd name="connsiteX14" fmla="*/ 977635 w 1494007"/>
              <a:gd name="connsiteY14" fmla="*/ 557324 h 2123500"/>
              <a:gd name="connsiteX15" fmla="*/ 782661 w 1494007"/>
              <a:gd name="connsiteY15" fmla="*/ 513030 h 2123500"/>
              <a:gd name="connsiteX16" fmla="*/ 786491 w 1494007"/>
              <a:gd name="connsiteY16" fmla="*/ 901237 h 2123500"/>
              <a:gd name="connsiteX17" fmla="*/ 754819 w 1494007"/>
              <a:gd name="connsiteY17" fmla="*/ 121917 h 2123500"/>
              <a:gd name="connsiteX18" fmla="*/ 557920 w 1494007"/>
              <a:gd name="connsiteY18" fmla="*/ 161731 h 2123500"/>
              <a:gd name="connsiteX19" fmla="*/ 501512 w 1494007"/>
              <a:gd name="connsiteY19" fmla="*/ 1192821 h 2123500"/>
              <a:gd name="connsiteX20" fmla="*/ 376317 w 1494007"/>
              <a:gd name="connsiteY20" fmla="*/ 1148565 h 2123500"/>
              <a:gd name="connsiteX21" fmla="*/ 0 w 1494007"/>
              <a:gd name="connsiteY21" fmla="*/ 886482 h 2123500"/>
              <a:gd name="connsiteX0" fmla="*/ 0 w 1494007"/>
              <a:gd name="connsiteY0" fmla="*/ 886482 h 2123500"/>
              <a:gd name="connsiteX1" fmla="*/ 202929 w 1494007"/>
              <a:gd name="connsiteY1" fmla="*/ 1320850 h 2123500"/>
              <a:gd name="connsiteX2" fmla="*/ 438719 w 1494007"/>
              <a:gd name="connsiteY2" fmla="*/ 1655174 h 2123500"/>
              <a:gd name="connsiteX3" fmla="*/ 620418 w 1494007"/>
              <a:gd name="connsiteY3" fmla="*/ 1879748 h 2123500"/>
              <a:gd name="connsiteX4" fmla="*/ 654015 w 1494007"/>
              <a:gd name="connsiteY4" fmla="*/ 2115210 h 2123500"/>
              <a:gd name="connsiteX5" fmla="*/ 1334321 w 1494007"/>
              <a:gd name="connsiteY5" fmla="*/ 2123500 h 2123500"/>
              <a:gd name="connsiteX6" fmla="*/ 1334105 w 1494007"/>
              <a:gd name="connsiteY6" fmla="*/ 1930484 h 2123500"/>
              <a:gd name="connsiteX7" fmla="*/ 1492737 w 1494007"/>
              <a:gd name="connsiteY7" fmla="*/ 1069958 h 2123500"/>
              <a:gd name="connsiteX8" fmla="*/ 1440769 w 1494007"/>
              <a:gd name="connsiteY8" fmla="*/ 644162 h 2123500"/>
              <a:gd name="connsiteX9" fmla="*/ 1248364 w 1494007"/>
              <a:gd name="connsiteY9" fmla="*/ 612493 h 2123500"/>
              <a:gd name="connsiteX10" fmla="*/ 1240598 w 1494007"/>
              <a:gd name="connsiteY10" fmla="*/ 911472 h 2123500"/>
              <a:gd name="connsiteX11" fmla="*/ 1228500 w 1494007"/>
              <a:gd name="connsiteY11" fmla="*/ 600743 h 2123500"/>
              <a:gd name="connsiteX12" fmla="*/ 998695 w 1494007"/>
              <a:gd name="connsiteY12" fmla="*/ 558366 h 2123500"/>
              <a:gd name="connsiteX13" fmla="*/ 1028960 w 1494007"/>
              <a:gd name="connsiteY13" fmla="*/ 887580 h 2123500"/>
              <a:gd name="connsiteX14" fmla="*/ 977635 w 1494007"/>
              <a:gd name="connsiteY14" fmla="*/ 557324 h 2123500"/>
              <a:gd name="connsiteX15" fmla="*/ 782661 w 1494007"/>
              <a:gd name="connsiteY15" fmla="*/ 513030 h 2123500"/>
              <a:gd name="connsiteX16" fmla="*/ 786491 w 1494007"/>
              <a:gd name="connsiteY16" fmla="*/ 901237 h 2123500"/>
              <a:gd name="connsiteX17" fmla="*/ 754819 w 1494007"/>
              <a:gd name="connsiteY17" fmla="*/ 121917 h 2123500"/>
              <a:gd name="connsiteX18" fmla="*/ 557920 w 1494007"/>
              <a:gd name="connsiteY18" fmla="*/ 161731 h 2123500"/>
              <a:gd name="connsiteX19" fmla="*/ 530458 w 1494007"/>
              <a:gd name="connsiteY19" fmla="*/ 1197645 h 2123500"/>
              <a:gd name="connsiteX20" fmla="*/ 376317 w 1494007"/>
              <a:gd name="connsiteY20" fmla="*/ 1148565 h 2123500"/>
              <a:gd name="connsiteX21" fmla="*/ 0 w 1494007"/>
              <a:gd name="connsiteY21" fmla="*/ 886482 h 2123500"/>
              <a:gd name="connsiteX0" fmla="*/ 0 w 1494007"/>
              <a:gd name="connsiteY0" fmla="*/ 886482 h 2123500"/>
              <a:gd name="connsiteX1" fmla="*/ 202929 w 1494007"/>
              <a:gd name="connsiteY1" fmla="*/ 1320850 h 2123500"/>
              <a:gd name="connsiteX2" fmla="*/ 438719 w 1494007"/>
              <a:gd name="connsiteY2" fmla="*/ 1655174 h 2123500"/>
              <a:gd name="connsiteX3" fmla="*/ 620418 w 1494007"/>
              <a:gd name="connsiteY3" fmla="*/ 1879748 h 2123500"/>
              <a:gd name="connsiteX4" fmla="*/ 654015 w 1494007"/>
              <a:gd name="connsiteY4" fmla="*/ 2115210 h 2123500"/>
              <a:gd name="connsiteX5" fmla="*/ 1334321 w 1494007"/>
              <a:gd name="connsiteY5" fmla="*/ 2123500 h 2123500"/>
              <a:gd name="connsiteX6" fmla="*/ 1334105 w 1494007"/>
              <a:gd name="connsiteY6" fmla="*/ 1930484 h 2123500"/>
              <a:gd name="connsiteX7" fmla="*/ 1492737 w 1494007"/>
              <a:gd name="connsiteY7" fmla="*/ 1069958 h 2123500"/>
              <a:gd name="connsiteX8" fmla="*/ 1440769 w 1494007"/>
              <a:gd name="connsiteY8" fmla="*/ 644162 h 2123500"/>
              <a:gd name="connsiteX9" fmla="*/ 1248364 w 1494007"/>
              <a:gd name="connsiteY9" fmla="*/ 612493 h 2123500"/>
              <a:gd name="connsiteX10" fmla="*/ 1240598 w 1494007"/>
              <a:gd name="connsiteY10" fmla="*/ 911472 h 2123500"/>
              <a:gd name="connsiteX11" fmla="*/ 1228500 w 1494007"/>
              <a:gd name="connsiteY11" fmla="*/ 600743 h 2123500"/>
              <a:gd name="connsiteX12" fmla="*/ 998695 w 1494007"/>
              <a:gd name="connsiteY12" fmla="*/ 558366 h 2123500"/>
              <a:gd name="connsiteX13" fmla="*/ 1028960 w 1494007"/>
              <a:gd name="connsiteY13" fmla="*/ 887580 h 2123500"/>
              <a:gd name="connsiteX14" fmla="*/ 977635 w 1494007"/>
              <a:gd name="connsiteY14" fmla="*/ 557324 h 2123500"/>
              <a:gd name="connsiteX15" fmla="*/ 782661 w 1494007"/>
              <a:gd name="connsiteY15" fmla="*/ 513030 h 2123500"/>
              <a:gd name="connsiteX16" fmla="*/ 786491 w 1494007"/>
              <a:gd name="connsiteY16" fmla="*/ 901237 h 2123500"/>
              <a:gd name="connsiteX17" fmla="*/ 754819 w 1494007"/>
              <a:gd name="connsiteY17" fmla="*/ 121917 h 2123500"/>
              <a:gd name="connsiteX18" fmla="*/ 557920 w 1494007"/>
              <a:gd name="connsiteY18" fmla="*/ 161731 h 2123500"/>
              <a:gd name="connsiteX19" fmla="*/ 530458 w 1494007"/>
              <a:gd name="connsiteY19" fmla="*/ 1197645 h 2123500"/>
              <a:gd name="connsiteX20" fmla="*/ 395614 w 1494007"/>
              <a:gd name="connsiteY20" fmla="*/ 1153389 h 2123500"/>
              <a:gd name="connsiteX21" fmla="*/ 0 w 1494007"/>
              <a:gd name="connsiteY21" fmla="*/ 886482 h 2123500"/>
              <a:gd name="connsiteX0" fmla="*/ 0 w 1494007"/>
              <a:gd name="connsiteY0" fmla="*/ 886482 h 2123500"/>
              <a:gd name="connsiteX1" fmla="*/ 202929 w 1494007"/>
              <a:gd name="connsiteY1" fmla="*/ 1320850 h 2123500"/>
              <a:gd name="connsiteX2" fmla="*/ 438719 w 1494007"/>
              <a:gd name="connsiteY2" fmla="*/ 1655174 h 2123500"/>
              <a:gd name="connsiteX3" fmla="*/ 620418 w 1494007"/>
              <a:gd name="connsiteY3" fmla="*/ 1879748 h 2123500"/>
              <a:gd name="connsiteX4" fmla="*/ 654015 w 1494007"/>
              <a:gd name="connsiteY4" fmla="*/ 2115210 h 2123500"/>
              <a:gd name="connsiteX5" fmla="*/ 1334321 w 1494007"/>
              <a:gd name="connsiteY5" fmla="*/ 2123500 h 2123500"/>
              <a:gd name="connsiteX6" fmla="*/ 1334105 w 1494007"/>
              <a:gd name="connsiteY6" fmla="*/ 1930484 h 2123500"/>
              <a:gd name="connsiteX7" fmla="*/ 1492737 w 1494007"/>
              <a:gd name="connsiteY7" fmla="*/ 1069958 h 2123500"/>
              <a:gd name="connsiteX8" fmla="*/ 1440769 w 1494007"/>
              <a:gd name="connsiteY8" fmla="*/ 644162 h 2123500"/>
              <a:gd name="connsiteX9" fmla="*/ 1248364 w 1494007"/>
              <a:gd name="connsiteY9" fmla="*/ 612493 h 2123500"/>
              <a:gd name="connsiteX10" fmla="*/ 1240598 w 1494007"/>
              <a:gd name="connsiteY10" fmla="*/ 911472 h 2123500"/>
              <a:gd name="connsiteX11" fmla="*/ 1228500 w 1494007"/>
              <a:gd name="connsiteY11" fmla="*/ 600743 h 2123500"/>
              <a:gd name="connsiteX12" fmla="*/ 998695 w 1494007"/>
              <a:gd name="connsiteY12" fmla="*/ 558366 h 2123500"/>
              <a:gd name="connsiteX13" fmla="*/ 1028960 w 1494007"/>
              <a:gd name="connsiteY13" fmla="*/ 887580 h 2123500"/>
              <a:gd name="connsiteX14" fmla="*/ 977635 w 1494007"/>
              <a:gd name="connsiteY14" fmla="*/ 557324 h 2123500"/>
              <a:gd name="connsiteX15" fmla="*/ 782661 w 1494007"/>
              <a:gd name="connsiteY15" fmla="*/ 513030 h 2123500"/>
              <a:gd name="connsiteX16" fmla="*/ 786491 w 1494007"/>
              <a:gd name="connsiteY16" fmla="*/ 901237 h 2123500"/>
              <a:gd name="connsiteX17" fmla="*/ 754819 w 1494007"/>
              <a:gd name="connsiteY17" fmla="*/ 121917 h 2123500"/>
              <a:gd name="connsiteX18" fmla="*/ 557920 w 1494007"/>
              <a:gd name="connsiteY18" fmla="*/ 161731 h 2123500"/>
              <a:gd name="connsiteX19" fmla="*/ 530458 w 1494007"/>
              <a:gd name="connsiteY19" fmla="*/ 1197645 h 2123500"/>
              <a:gd name="connsiteX20" fmla="*/ 395614 w 1494007"/>
              <a:gd name="connsiteY20" fmla="*/ 1153389 h 2123500"/>
              <a:gd name="connsiteX21" fmla="*/ 0 w 1494007"/>
              <a:gd name="connsiteY21" fmla="*/ 886482 h 2123500"/>
              <a:gd name="connsiteX0" fmla="*/ 0 w 1518129"/>
              <a:gd name="connsiteY0" fmla="*/ 891306 h 2123500"/>
              <a:gd name="connsiteX1" fmla="*/ 227051 w 1518129"/>
              <a:gd name="connsiteY1" fmla="*/ 1320850 h 2123500"/>
              <a:gd name="connsiteX2" fmla="*/ 462841 w 1518129"/>
              <a:gd name="connsiteY2" fmla="*/ 1655174 h 2123500"/>
              <a:gd name="connsiteX3" fmla="*/ 644540 w 1518129"/>
              <a:gd name="connsiteY3" fmla="*/ 1879748 h 2123500"/>
              <a:gd name="connsiteX4" fmla="*/ 678137 w 1518129"/>
              <a:gd name="connsiteY4" fmla="*/ 2115210 h 2123500"/>
              <a:gd name="connsiteX5" fmla="*/ 1358443 w 1518129"/>
              <a:gd name="connsiteY5" fmla="*/ 2123500 h 2123500"/>
              <a:gd name="connsiteX6" fmla="*/ 1358227 w 1518129"/>
              <a:gd name="connsiteY6" fmla="*/ 1930484 h 2123500"/>
              <a:gd name="connsiteX7" fmla="*/ 1516859 w 1518129"/>
              <a:gd name="connsiteY7" fmla="*/ 1069958 h 2123500"/>
              <a:gd name="connsiteX8" fmla="*/ 1464891 w 1518129"/>
              <a:gd name="connsiteY8" fmla="*/ 644162 h 2123500"/>
              <a:gd name="connsiteX9" fmla="*/ 1272486 w 1518129"/>
              <a:gd name="connsiteY9" fmla="*/ 612493 h 2123500"/>
              <a:gd name="connsiteX10" fmla="*/ 1264720 w 1518129"/>
              <a:gd name="connsiteY10" fmla="*/ 911472 h 2123500"/>
              <a:gd name="connsiteX11" fmla="*/ 1252622 w 1518129"/>
              <a:gd name="connsiteY11" fmla="*/ 600743 h 2123500"/>
              <a:gd name="connsiteX12" fmla="*/ 1022817 w 1518129"/>
              <a:gd name="connsiteY12" fmla="*/ 558366 h 2123500"/>
              <a:gd name="connsiteX13" fmla="*/ 1053082 w 1518129"/>
              <a:gd name="connsiteY13" fmla="*/ 887580 h 2123500"/>
              <a:gd name="connsiteX14" fmla="*/ 1001757 w 1518129"/>
              <a:gd name="connsiteY14" fmla="*/ 557324 h 2123500"/>
              <a:gd name="connsiteX15" fmla="*/ 806783 w 1518129"/>
              <a:gd name="connsiteY15" fmla="*/ 513030 h 2123500"/>
              <a:gd name="connsiteX16" fmla="*/ 810613 w 1518129"/>
              <a:gd name="connsiteY16" fmla="*/ 901237 h 2123500"/>
              <a:gd name="connsiteX17" fmla="*/ 778941 w 1518129"/>
              <a:gd name="connsiteY17" fmla="*/ 121917 h 2123500"/>
              <a:gd name="connsiteX18" fmla="*/ 582042 w 1518129"/>
              <a:gd name="connsiteY18" fmla="*/ 161731 h 2123500"/>
              <a:gd name="connsiteX19" fmla="*/ 554580 w 1518129"/>
              <a:gd name="connsiteY19" fmla="*/ 1197645 h 2123500"/>
              <a:gd name="connsiteX20" fmla="*/ 419736 w 1518129"/>
              <a:gd name="connsiteY20" fmla="*/ 1153389 h 2123500"/>
              <a:gd name="connsiteX21" fmla="*/ 0 w 1518129"/>
              <a:gd name="connsiteY21" fmla="*/ 891306 h 2123500"/>
              <a:gd name="connsiteX0" fmla="*/ 0 w 1518129"/>
              <a:gd name="connsiteY0" fmla="*/ 891306 h 2123500"/>
              <a:gd name="connsiteX1" fmla="*/ 227051 w 1518129"/>
              <a:gd name="connsiteY1" fmla="*/ 1320850 h 2123500"/>
              <a:gd name="connsiteX2" fmla="*/ 462841 w 1518129"/>
              <a:gd name="connsiteY2" fmla="*/ 1655174 h 2123500"/>
              <a:gd name="connsiteX3" fmla="*/ 644540 w 1518129"/>
              <a:gd name="connsiteY3" fmla="*/ 1879748 h 2123500"/>
              <a:gd name="connsiteX4" fmla="*/ 678137 w 1518129"/>
              <a:gd name="connsiteY4" fmla="*/ 2115210 h 2123500"/>
              <a:gd name="connsiteX5" fmla="*/ 1358443 w 1518129"/>
              <a:gd name="connsiteY5" fmla="*/ 2123500 h 2123500"/>
              <a:gd name="connsiteX6" fmla="*/ 1358227 w 1518129"/>
              <a:gd name="connsiteY6" fmla="*/ 1930484 h 2123500"/>
              <a:gd name="connsiteX7" fmla="*/ 1516859 w 1518129"/>
              <a:gd name="connsiteY7" fmla="*/ 1069958 h 2123500"/>
              <a:gd name="connsiteX8" fmla="*/ 1464891 w 1518129"/>
              <a:gd name="connsiteY8" fmla="*/ 644162 h 2123500"/>
              <a:gd name="connsiteX9" fmla="*/ 1272486 w 1518129"/>
              <a:gd name="connsiteY9" fmla="*/ 612493 h 2123500"/>
              <a:gd name="connsiteX10" fmla="*/ 1264720 w 1518129"/>
              <a:gd name="connsiteY10" fmla="*/ 911472 h 2123500"/>
              <a:gd name="connsiteX11" fmla="*/ 1252622 w 1518129"/>
              <a:gd name="connsiteY11" fmla="*/ 600743 h 2123500"/>
              <a:gd name="connsiteX12" fmla="*/ 1022817 w 1518129"/>
              <a:gd name="connsiteY12" fmla="*/ 558366 h 2123500"/>
              <a:gd name="connsiteX13" fmla="*/ 1053082 w 1518129"/>
              <a:gd name="connsiteY13" fmla="*/ 887580 h 2123500"/>
              <a:gd name="connsiteX14" fmla="*/ 1001757 w 1518129"/>
              <a:gd name="connsiteY14" fmla="*/ 557324 h 2123500"/>
              <a:gd name="connsiteX15" fmla="*/ 806783 w 1518129"/>
              <a:gd name="connsiteY15" fmla="*/ 513030 h 2123500"/>
              <a:gd name="connsiteX16" fmla="*/ 810613 w 1518129"/>
              <a:gd name="connsiteY16" fmla="*/ 901237 h 2123500"/>
              <a:gd name="connsiteX17" fmla="*/ 778941 w 1518129"/>
              <a:gd name="connsiteY17" fmla="*/ 121917 h 2123500"/>
              <a:gd name="connsiteX18" fmla="*/ 582042 w 1518129"/>
              <a:gd name="connsiteY18" fmla="*/ 161731 h 2123500"/>
              <a:gd name="connsiteX19" fmla="*/ 554580 w 1518129"/>
              <a:gd name="connsiteY19" fmla="*/ 1197645 h 2123500"/>
              <a:gd name="connsiteX20" fmla="*/ 419736 w 1518129"/>
              <a:gd name="connsiteY20" fmla="*/ 1153389 h 2123500"/>
              <a:gd name="connsiteX21" fmla="*/ 0 w 1518129"/>
              <a:gd name="connsiteY21" fmla="*/ 891306 h 2123500"/>
              <a:gd name="connsiteX0" fmla="*/ 0 w 1518129"/>
              <a:gd name="connsiteY0" fmla="*/ 891306 h 2123500"/>
              <a:gd name="connsiteX1" fmla="*/ 227051 w 1518129"/>
              <a:gd name="connsiteY1" fmla="*/ 1320850 h 2123500"/>
              <a:gd name="connsiteX2" fmla="*/ 462841 w 1518129"/>
              <a:gd name="connsiteY2" fmla="*/ 1655174 h 2123500"/>
              <a:gd name="connsiteX3" fmla="*/ 644540 w 1518129"/>
              <a:gd name="connsiteY3" fmla="*/ 1879748 h 2123500"/>
              <a:gd name="connsiteX4" fmla="*/ 678137 w 1518129"/>
              <a:gd name="connsiteY4" fmla="*/ 2115210 h 2123500"/>
              <a:gd name="connsiteX5" fmla="*/ 1358443 w 1518129"/>
              <a:gd name="connsiteY5" fmla="*/ 2123500 h 2123500"/>
              <a:gd name="connsiteX6" fmla="*/ 1358227 w 1518129"/>
              <a:gd name="connsiteY6" fmla="*/ 1930484 h 2123500"/>
              <a:gd name="connsiteX7" fmla="*/ 1516859 w 1518129"/>
              <a:gd name="connsiteY7" fmla="*/ 1069958 h 2123500"/>
              <a:gd name="connsiteX8" fmla="*/ 1464891 w 1518129"/>
              <a:gd name="connsiteY8" fmla="*/ 644162 h 2123500"/>
              <a:gd name="connsiteX9" fmla="*/ 1272486 w 1518129"/>
              <a:gd name="connsiteY9" fmla="*/ 612493 h 2123500"/>
              <a:gd name="connsiteX10" fmla="*/ 1264720 w 1518129"/>
              <a:gd name="connsiteY10" fmla="*/ 911472 h 2123500"/>
              <a:gd name="connsiteX11" fmla="*/ 1252622 w 1518129"/>
              <a:gd name="connsiteY11" fmla="*/ 600743 h 2123500"/>
              <a:gd name="connsiteX12" fmla="*/ 1022817 w 1518129"/>
              <a:gd name="connsiteY12" fmla="*/ 558366 h 2123500"/>
              <a:gd name="connsiteX13" fmla="*/ 1053082 w 1518129"/>
              <a:gd name="connsiteY13" fmla="*/ 887580 h 2123500"/>
              <a:gd name="connsiteX14" fmla="*/ 1001757 w 1518129"/>
              <a:gd name="connsiteY14" fmla="*/ 557324 h 2123500"/>
              <a:gd name="connsiteX15" fmla="*/ 806783 w 1518129"/>
              <a:gd name="connsiteY15" fmla="*/ 513030 h 2123500"/>
              <a:gd name="connsiteX16" fmla="*/ 810613 w 1518129"/>
              <a:gd name="connsiteY16" fmla="*/ 901237 h 2123500"/>
              <a:gd name="connsiteX17" fmla="*/ 778941 w 1518129"/>
              <a:gd name="connsiteY17" fmla="*/ 121917 h 2123500"/>
              <a:gd name="connsiteX18" fmla="*/ 582042 w 1518129"/>
              <a:gd name="connsiteY18" fmla="*/ 161731 h 2123500"/>
              <a:gd name="connsiteX19" fmla="*/ 554580 w 1518129"/>
              <a:gd name="connsiteY19" fmla="*/ 1197645 h 2123500"/>
              <a:gd name="connsiteX20" fmla="*/ 419736 w 1518129"/>
              <a:gd name="connsiteY20" fmla="*/ 1153389 h 2123500"/>
              <a:gd name="connsiteX21" fmla="*/ 0 w 1518129"/>
              <a:gd name="connsiteY21" fmla="*/ 891306 h 2123500"/>
              <a:gd name="connsiteX0" fmla="*/ 0 w 1518129"/>
              <a:gd name="connsiteY0" fmla="*/ 891306 h 2123500"/>
              <a:gd name="connsiteX1" fmla="*/ 227051 w 1518129"/>
              <a:gd name="connsiteY1" fmla="*/ 1320850 h 2123500"/>
              <a:gd name="connsiteX2" fmla="*/ 462841 w 1518129"/>
              <a:gd name="connsiteY2" fmla="*/ 1655174 h 2123500"/>
              <a:gd name="connsiteX3" fmla="*/ 644540 w 1518129"/>
              <a:gd name="connsiteY3" fmla="*/ 1879748 h 2123500"/>
              <a:gd name="connsiteX4" fmla="*/ 678137 w 1518129"/>
              <a:gd name="connsiteY4" fmla="*/ 2115210 h 2123500"/>
              <a:gd name="connsiteX5" fmla="*/ 1358443 w 1518129"/>
              <a:gd name="connsiteY5" fmla="*/ 2123500 h 2123500"/>
              <a:gd name="connsiteX6" fmla="*/ 1358227 w 1518129"/>
              <a:gd name="connsiteY6" fmla="*/ 1930484 h 2123500"/>
              <a:gd name="connsiteX7" fmla="*/ 1516859 w 1518129"/>
              <a:gd name="connsiteY7" fmla="*/ 1069958 h 2123500"/>
              <a:gd name="connsiteX8" fmla="*/ 1464891 w 1518129"/>
              <a:gd name="connsiteY8" fmla="*/ 644162 h 2123500"/>
              <a:gd name="connsiteX9" fmla="*/ 1272486 w 1518129"/>
              <a:gd name="connsiteY9" fmla="*/ 612493 h 2123500"/>
              <a:gd name="connsiteX10" fmla="*/ 1264720 w 1518129"/>
              <a:gd name="connsiteY10" fmla="*/ 911472 h 2123500"/>
              <a:gd name="connsiteX11" fmla="*/ 1252622 w 1518129"/>
              <a:gd name="connsiteY11" fmla="*/ 600743 h 2123500"/>
              <a:gd name="connsiteX12" fmla="*/ 1022817 w 1518129"/>
              <a:gd name="connsiteY12" fmla="*/ 558366 h 2123500"/>
              <a:gd name="connsiteX13" fmla="*/ 1053082 w 1518129"/>
              <a:gd name="connsiteY13" fmla="*/ 887580 h 2123500"/>
              <a:gd name="connsiteX14" fmla="*/ 1001757 w 1518129"/>
              <a:gd name="connsiteY14" fmla="*/ 557324 h 2123500"/>
              <a:gd name="connsiteX15" fmla="*/ 806783 w 1518129"/>
              <a:gd name="connsiteY15" fmla="*/ 513030 h 2123500"/>
              <a:gd name="connsiteX16" fmla="*/ 810613 w 1518129"/>
              <a:gd name="connsiteY16" fmla="*/ 901237 h 2123500"/>
              <a:gd name="connsiteX17" fmla="*/ 778941 w 1518129"/>
              <a:gd name="connsiteY17" fmla="*/ 121917 h 2123500"/>
              <a:gd name="connsiteX18" fmla="*/ 582042 w 1518129"/>
              <a:gd name="connsiteY18" fmla="*/ 161731 h 2123500"/>
              <a:gd name="connsiteX19" fmla="*/ 554580 w 1518129"/>
              <a:gd name="connsiteY19" fmla="*/ 1197645 h 2123500"/>
              <a:gd name="connsiteX20" fmla="*/ 419736 w 1518129"/>
              <a:gd name="connsiteY20" fmla="*/ 1153389 h 2123500"/>
              <a:gd name="connsiteX21" fmla="*/ 0 w 1518129"/>
              <a:gd name="connsiteY21" fmla="*/ 891306 h 2123500"/>
              <a:gd name="connsiteX0" fmla="*/ 0 w 1518129"/>
              <a:gd name="connsiteY0" fmla="*/ 891306 h 2123500"/>
              <a:gd name="connsiteX1" fmla="*/ 227051 w 1518129"/>
              <a:gd name="connsiteY1" fmla="*/ 1320850 h 2123500"/>
              <a:gd name="connsiteX2" fmla="*/ 462841 w 1518129"/>
              <a:gd name="connsiteY2" fmla="*/ 1655174 h 2123500"/>
              <a:gd name="connsiteX3" fmla="*/ 644540 w 1518129"/>
              <a:gd name="connsiteY3" fmla="*/ 1879748 h 2123500"/>
              <a:gd name="connsiteX4" fmla="*/ 678137 w 1518129"/>
              <a:gd name="connsiteY4" fmla="*/ 2115210 h 2123500"/>
              <a:gd name="connsiteX5" fmla="*/ 1358443 w 1518129"/>
              <a:gd name="connsiteY5" fmla="*/ 2123500 h 2123500"/>
              <a:gd name="connsiteX6" fmla="*/ 1358227 w 1518129"/>
              <a:gd name="connsiteY6" fmla="*/ 1930484 h 2123500"/>
              <a:gd name="connsiteX7" fmla="*/ 1516859 w 1518129"/>
              <a:gd name="connsiteY7" fmla="*/ 1069958 h 2123500"/>
              <a:gd name="connsiteX8" fmla="*/ 1464891 w 1518129"/>
              <a:gd name="connsiteY8" fmla="*/ 644162 h 2123500"/>
              <a:gd name="connsiteX9" fmla="*/ 1272486 w 1518129"/>
              <a:gd name="connsiteY9" fmla="*/ 612493 h 2123500"/>
              <a:gd name="connsiteX10" fmla="*/ 1264720 w 1518129"/>
              <a:gd name="connsiteY10" fmla="*/ 911472 h 2123500"/>
              <a:gd name="connsiteX11" fmla="*/ 1252622 w 1518129"/>
              <a:gd name="connsiteY11" fmla="*/ 600743 h 2123500"/>
              <a:gd name="connsiteX12" fmla="*/ 1022817 w 1518129"/>
              <a:gd name="connsiteY12" fmla="*/ 558366 h 2123500"/>
              <a:gd name="connsiteX13" fmla="*/ 1053082 w 1518129"/>
              <a:gd name="connsiteY13" fmla="*/ 887580 h 2123500"/>
              <a:gd name="connsiteX14" fmla="*/ 1001757 w 1518129"/>
              <a:gd name="connsiteY14" fmla="*/ 557324 h 2123500"/>
              <a:gd name="connsiteX15" fmla="*/ 806783 w 1518129"/>
              <a:gd name="connsiteY15" fmla="*/ 513030 h 2123500"/>
              <a:gd name="connsiteX16" fmla="*/ 810613 w 1518129"/>
              <a:gd name="connsiteY16" fmla="*/ 901237 h 2123500"/>
              <a:gd name="connsiteX17" fmla="*/ 778941 w 1518129"/>
              <a:gd name="connsiteY17" fmla="*/ 121917 h 2123500"/>
              <a:gd name="connsiteX18" fmla="*/ 582042 w 1518129"/>
              <a:gd name="connsiteY18" fmla="*/ 161731 h 2123500"/>
              <a:gd name="connsiteX19" fmla="*/ 554580 w 1518129"/>
              <a:gd name="connsiteY19" fmla="*/ 1197645 h 2123500"/>
              <a:gd name="connsiteX20" fmla="*/ 419736 w 1518129"/>
              <a:gd name="connsiteY20" fmla="*/ 1153389 h 2123500"/>
              <a:gd name="connsiteX21" fmla="*/ 0 w 1518129"/>
              <a:gd name="connsiteY21" fmla="*/ 891306 h 2123500"/>
              <a:gd name="connsiteX0" fmla="*/ 0 w 1518129"/>
              <a:gd name="connsiteY0" fmla="*/ 891306 h 2133149"/>
              <a:gd name="connsiteX1" fmla="*/ 227051 w 1518129"/>
              <a:gd name="connsiteY1" fmla="*/ 1320850 h 2133149"/>
              <a:gd name="connsiteX2" fmla="*/ 462841 w 1518129"/>
              <a:gd name="connsiteY2" fmla="*/ 1655174 h 2133149"/>
              <a:gd name="connsiteX3" fmla="*/ 644540 w 1518129"/>
              <a:gd name="connsiteY3" fmla="*/ 1879748 h 2133149"/>
              <a:gd name="connsiteX4" fmla="*/ 678137 w 1518129"/>
              <a:gd name="connsiteY4" fmla="*/ 2115210 h 2133149"/>
              <a:gd name="connsiteX5" fmla="*/ 1348794 w 1518129"/>
              <a:gd name="connsiteY5" fmla="*/ 2133149 h 2133149"/>
              <a:gd name="connsiteX6" fmla="*/ 1358227 w 1518129"/>
              <a:gd name="connsiteY6" fmla="*/ 1930484 h 2133149"/>
              <a:gd name="connsiteX7" fmla="*/ 1516859 w 1518129"/>
              <a:gd name="connsiteY7" fmla="*/ 1069958 h 2133149"/>
              <a:gd name="connsiteX8" fmla="*/ 1464891 w 1518129"/>
              <a:gd name="connsiteY8" fmla="*/ 644162 h 2133149"/>
              <a:gd name="connsiteX9" fmla="*/ 1272486 w 1518129"/>
              <a:gd name="connsiteY9" fmla="*/ 612493 h 2133149"/>
              <a:gd name="connsiteX10" fmla="*/ 1264720 w 1518129"/>
              <a:gd name="connsiteY10" fmla="*/ 911472 h 2133149"/>
              <a:gd name="connsiteX11" fmla="*/ 1252622 w 1518129"/>
              <a:gd name="connsiteY11" fmla="*/ 600743 h 2133149"/>
              <a:gd name="connsiteX12" fmla="*/ 1022817 w 1518129"/>
              <a:gd name="connsiteY12" fmla="*/ 558366 h 2133149"/>
              <a:gd name="connsiteX13" fmla="*/ 1053082 w 1518129"/>
              <a:gd name="connsiteY13" fmla="*/ 887580 h 2133149"/>
              <a:gd name="connsiteX14" fmla="*/ 1001757 w 1518129"/>
              <a:gd name="connsiteY14" fmla="*/ 557324 h 2133149"/>
              <a:gd name="connsiteX15" fmla="*/ 806783 w 1518129"/>
              <a:gd name="connsiteY15" fmla="*/ 513030 h 2133149"/>
              <a:gd name="connsiteX16" fmla="*/ 810613 w 1518129"/>
              <a:gd name="connsiteY16" fmla="*/ 901237 h 2133149"/>
              <a:gd name="connsiteX17" fmla="*/ 778941 w 1518129"/>
              <a:gd name="connsiteY17" fmla="*/ 121917 h 2133149"/>
              <a:gd name="connsiteX18" fmla="*/ 582042 w 1518129"/>
              <a:gd name="connsiteY18" fmla="*/ 161731 h 2133149"/>
              <a:gd name="connsiteX19" fmla="*/ 554580 w 1518129"/>
              <a:gd name="connsiteY19" fmla="*/ 1197645 h 2133149"/>
              <a:gd name="connsiteX20" fmla="*/ 419736 w 1518129"/>
              <a:gd name="connsiteY20" fmla="*/ 1153389 h 2133149"/>
              <a:gd name="connsiteX21" fmla="*/ 0 w 1518129"/>
              <a:gd name="connsiteY21" fmla="*/ 891306 h 2133149"/>
              <a:gd name="connsiteX0" fmla="*/ 0 w 1518129"/>
              <a:gd name="connsiteY0" fmla="*/ 891306 h 2115210"/>
              <a:gd name="connsiteX1" fmla="*/ 227051 w 1518129"/>
              <a:gd name="connsiteY1" fmla="*/ 1320850 h 2115210"/>
              <a:gd name="connsiteX2" fmla="*/ 462841 w 1518129"/>
              <a:gd name="connsiteY2" fmla="*/ 1655174 h 2115210"/>
              <a:gd name="connsiteX3" fmla="*/ 644540 w 1518129"/>
              <a:gd name="connsiteY3" fmla="*/ 1879748 h 2115210"/>
              <a:gd name="connsiteX4" fmla="*/ 678137 w 1518129"/>
              <a:gd name="connsiteY4" fmla="*/ 2115210 h 2115210"/>
              <a:gd name="connsiteX5" fmla="*/ 1339145 w 1518129"/>
              <a:gd name="connsiteY5" fmla="*/ 2113852 h 2115210"/>
              <a:gd name="connsiteX6" fmla="*/ 1358227 w 1518129"/>
              <a:gd name="connsiteY6" fmla="*/ 1930484 h 2115210"/>
              <a:gd name="connsiteX7" fmla="*/ 1516859 w 1518129"/>
              <a:gd name="connsiteY7" fmla="*/ 1069958 h 2115210"/>
              <a:gd name="connsiteX8" fmla="*/ 1464891 w 1518129"/>
              <a:gd name="connsiteY8" fmla="*/ 644162 h 2115210"/>
              <a:gd name="connsiteX9" fmla="*/ 1272486 w 1518129"/>
              <a:gd name="connsiteY9" fmla="*/ 612493 h 2115210"/>
              <a:gd name="connsiteX10" fmla="*/ 1264720 w 1518129"/>
              <a:gd name="connsiteY10" fmla="*/ 911472 h 2115210"/>
              <a:gd name="connsiteX11" fmla="*/ 1252622 w 1518129"/>
              <a:gd name="connsiteY11" fmla="*/ 600743 h 2115210"/>
              <a:gd name="connsiteX12" fmla="*/ 1022817 w 1518129"/>
              <a:gd name="connsiteY12" fmla="*/ 558366 h 2115210"/>
              <a:gd name="connsiteX13" fmla="*/ 1053082 w 1518129"/>
              <a:gd name="connsiteY13" fmla="*/ 887580 h 2115210"/>
              <a:gd name="connsiteX14" fmla="*/ 1001757 w 1518129"/>
              <a:gd name="connsiteY14" fmla="*/ 557324 h 2115210"/>
              <a:gd name="connsiteX15" fmla="*/ 806783 w 1518129"/>
              <a:gd name="connsiteY15" fmla="*/ 513030 h 2115210"/>
              <a:gd name="connsiteX16" fmla="*/ 810613 w 1518129"/>
              <a:gd name="connsiteY16" fmla="*/ 901237 h 2115210"/>
              <a:gd name="connsiteX17" fmla="*/ 778941 w 1518129"/>
              <a:gd name="connsiteY17" fmla="*/ 121917 h 2115210"/>
              <a:gd name="connsiteX18" fmla="*/ 582042 w 1518129"/>
              <a:gd name="connsiteY18" fmla="*/ 161731 h 2115210"/>
              <a:gd name="connsiteX19" fmla="*/ 554580 w 1518129"/>
              <a:gd name="connsiteY19" fmla="*/ 1197645 h 2115210"/>
              <a:gd name="connsiteX20" fmla="*/ 419736 w 1518129"/>
              <a:gd name="connsiteY20" fmla="*/ 1153389 h 2115210"/>
              <a:gd name="connsiteX21" fmla="*/ 0 w 1518129"/>
              <a:gd name="connsiteY21" fmla="*/ 891306 h 2115210"/>
              <a:gd name="connsiteX0" fmla="*/ 0 w 1518129"/>
              <a:gd name="connsiteY0" fmla="*/ 891306 h 2174861"/>
              <a:gd name="connsiteX1" fmla="*/ 227051 w 1518129"/>
              <a:gd name="connsiteY1" fmla="*/ 1320850 h 2174861"/>
              <a:gd name="connsiteX2" fmla="*/ 462841 w 1518129"/>
              <a:gd name="connsiteY2" fmla="*/ 1655174 h 2174861"/>
              <a:gd name="connsiteX3" fmla="*/ 644540 w 1518129"/>
              <a:gd name="connsiteY3" fmla="*/ 1879748 h 2174861"/>
              <a:gd name="connsiteX4" fmla="*/ 678137 w 1518129"/>
              <a:gd name="connsiteY4" fmla="*/ 2115210 h 2174861"/>
              <a:gd name="connsiteX5" fmla="*/ 1339145 w 1518129"/>
              <a:gd name="connsiteY5" fmla="*/ 2174859 h 2174861"/>
              <a:gd name="connsiteX6" fmla="*/ 1358227 w 1518129"/>
              <a:gd name="connsiteY6" fmla="*/ 1930484 h 2174861"/>
              <a:gd name="connsiteX7" fmla="*/ 1516859 w 1518129"/>
              <a:gd name="connsiteY7" fmla="*/ 1069958 h 2174861"/>
              <a:gd name="connsiteX8" fmla="*/ 1464891 w 1518129"/>
              <a:gd name="connsiteY8" fmla="*/ 644162 h 2174861"/>
              <a:gd name="connsiteX9" fmla="*/ 1272486 w 1518129"/>
              <a:gd name="connsiteY9" fmla="*/ 612493 h 2174861"/>
              <a:gd name="connsiteX10" fmla="*/ 1264720 w 1518129"/>
              <a:gd name="connsiteY10" fmla="*/ 911472 h 2174861"/>
              <a:gd name="connsiteX11" fmla="*/ 1252622 w 1518129"/>
              <a:gd name="connsiteY11" fmla="*/ 600743 h 2174861"/>
              <a:gd name="connsiteX12" fmla="*/ 1022817 w 1518129"/>
              <a:gd name="connsiteY12" fmla="*/ 558366 h 2174861"/>
              <a:gd name="connsiteX13" fmla="*/ 1053082 w 1518129"/>
              <a:gd name="connsiteY13" fmla="*/ 887580 h 2174861"/>
              <a:gd name="connsiteX14" fmla="*/ 1001757 w 1518129"/>
              <a:gd name="connsiteY14" fmla="*/ 557324 h 2174861"/>
              <a:gd name="connsiteX15" fmla="*/ 806783 w 1518129"/>
              <a:gd name="connsiteY15" fmla="*/ 513030 h 2174861"/>
              <a:gd name="connsiteX16" fmla="*/ 810613 w 1518129"/>
              <a:gd name="connsiteY16" fmla="*/ 901237 h 2174861"/>
              <a:gd name="connsiteX17" fmla="*/ 778941 w 1518129"/>
              <a:gd name="connsiteY17" fmla="*/ 121917 h 2174861"/>
              <a:gd name="connsiteX18" fmla="*/ 582042 w 1518129"/>
              <a:gd name="connsiteY18" fmla="*/ 161731 h 2174861"/>
              <a:gd name="connsiteX19" fmla="*/ 554580 w 1518129"/>
              <a:gd name="connsiteY19" fmla="*/ 1197645 h 2174861"/>
              <a:gd name="connsiteX20" fmla="*/ 419736 w 1518129"/>
              <a:gd name="connsiteY20" fmla="*/ 1153389 h 2174861"/>
              <a:gd name="connsiteX21" fmla="*/ 0 w 1518129"/>
              <a:gd name="connsiteY21" fmla="*/ 891306 h 2174861"/>
              <a:gd name="connsiteX0" fmla="*/ 0 w 1518129"/>
              <a:gd name="connsiteY0" fmla="*/ 891306 h 2116848"/>
              <a:gd name="connsiteX1" fmla="*/ 227051 w 1518129"/>
              <a:gd name="connsiteY1" fmla="*/ 1320850 h 2116848"/>
              <a:gd name="connsiteX2" fmla="*/ 462841 w 1518129"/>
              <a:gd name="connsiteY2" fmla="*/ 1655174 h 2116848"/>
              <a:gd name="connsiteX3" fmla="*/ 644540 w 1518129"/>
              <a:gd name="connsiteY3" fmla="*/ 1879748 h 2116848"/>
              <a:gd name="connsiteX4" fmla="*/ 678137 w 1518129"/>
              <a:gd name="connsiteY4" fmla="*/ 2115210 h 2116848"/>
              <a:gd name="connsiteX5" fmla="*/ 1358227 w 1518129"/>
              <a:gd name="connsiteY5" fmla="*/ 1930484 h 2116848"/>
              <a:gd name="connsiteX6" fmla="*/ 1516859 w 1518129"/>
              <a:gd name="connsiteY6" fmla="*/ 1069958 h 2116848"/>
              <a:gd name="connsiteX7" fmla="*/ 1464891 w 1518129"/>
              <a:gd name="connsiteY7" fmla="*/ 644162 h 2116848"/>
              <a:gd name="connsiteX8" fmla="*/ 1272486 w 1518129"/>
              <a:gd name="connsiteY8" fmla="*/ 612493 h 2116848"/>
              <a:gd name="connsiteX9" fmla="*/ 1264720 w 1518129"/>
              <a:gd name="connsiteY9" fmla="*/ 911472 h 2116848"/>
              <a:gd name="connsiteX10" fmla="*/ 1252622 w 1518129"/>
              <a:gd name="connsiteY10" fmla="*/ 600743 h 2116848"/>
              <a:gd name="connsiteX11" fmla="*/ 1022817 w 1518129"/>
              <a:gd name="connsiteY11" fmla="*/ 558366 h 2116848"/>
              <a:gd name="connsiteX12" fmla="*/ 1053082 w 1518129"/>
              <a:gd name="connsiteY12" fmla="*/ 887580 h 2116848"/>
              <a:gd name="connsiteX13" fmla="*/ 1001757 w 1518129"/>
              <a:gd name="connsiteY13" fmla="*/ 557324 h 2116848"/>
              <a:gd name="connsiteX14" fmla="*/ 806783 w 1518129"/>
              <a:gd name="connsiteY14" fmla="*/ 513030 h 2116848"/>
              <a:gd name="connsiteX15" fmla="*/ 810613 w 1518129"/>
              <a:gd name="connsiteY15" fmla="*/ 901237 h 2116848"/>
              <a:gd name="connsiteX16" fmla="*/ 778941 w 1518129"/>
              <a:gd name="connsiteY16" fmla="*/ 121917 h 2116848"/>
              <a:gd name="connsiteX17" fmla="*/ 582042 w 1518129"/>
              <a:gd name="connsiteY17" fmla="*/ 161731 h 2116848"/>
              <a:gd name="connsiteX18" fmla="*/ 554580 w 1518129"/>
              <a:gd name="connsiteY18" fmla="*/ 1197645 h 2116848"/>
              <a:gd name="connsiteX19" fmla="*/ 419736 w 1518129"/>
              <a:gd name="connsiteY19" fmla="*/ 1153389 h 2116848"/>
              <a:gd name="connsiteX20" fmla="*/ 0 w 1518129"/>
              <a:gd name="connsiteY20" fmla="*/ 891306 h 2116848"/>
              <a:gd name="connsiteX0" fmla="*/ 0 w 1518129"/>
              <a:gd name="connsiteY0" fmla="*/ 891306 h 1987766"/>
              <a:gd name="connsiteX1" fmla="*/ 227051 w 1518129"/>
              <a:gd name="connsiteY1" fmla="*/ 1320850 h 1987766"/>
              <a:gd name="connsiteX2" fmla="*/ 462841 w 1518129"/>
              <a:gd name="connsiteY2" fmla="*/ 1655174 h 1987766"/>
              <a:gd name="connsiteX3" fmla="*/ 644540 w 1518129"/>
              <a:gd name="connsiteY3" fmla="*/ 1879748 h 1987766"/>
              <a:gd name="connsiteX4" fmla="*/ 1358227 w 1518129"/>
              <a:gd name="connsiteY4" fmla="*/ 1930484 h 1987766"/>
              <a:gd name="connsiteX5" fmla="*/ 1516859 w 1518129"/>
              <a:gd name="connsiteY5" fmla="*/ 1069958 h 1987766"/>
              <a:gd name="connsiteX6" fmla="*/ 1464891 w 1518129"/>
              <a:gd name="connsiteY6" fmla="*/ 644162 h 1987766"/>
              <a:gd name="connsiteX7" fmla="*/ 1272486 w 1518129"/>
              <a:gd name="connsiteY7" fmla="*/ 612493 h 1987766"/>
              <a:gd name="connsiteX8" fmla="*/ 1264720 w 1518129"/>
              <a:gd name="connsiteY8" fmla="*/ 911472 h 1987766"/>
              <a:gd name="connsiteX9" fmla="*/ 1252622 w 1518129"/>
              <a:gd name="connsiteY9" fmla="*/ 600743 h 1987766"/>
              <a:gd name="connsiteX10" fmla="*/ 1022817 w 1518129"/>
              <a:gd name="connsiteY10" fmla="*/ 558366 h 1987766"/>
              <a:gd name="connsiteX11" fmla="*/ 1053082 w 1518129"/>
              <a:gd name="connsiteY11" fmla="*/ 887580 h 1987766"/>
              <a:gd name="connsiteX12" fmla="*/ 1001757 w 1518129"/>
              <a:gd name="connsiteY12" fmla="*/ 557324 h 1987766"/>
              <a:gd name="connsiteX13" fmla="*/ 806783 w 1518129"/>
              <a:gd name="connsiteY13" fmla="*/ 513030 h 1987766"/>
              <a:gd name="connsiteX14" fmla="*/ 810613 w 1518129"/>
              <a:gd name="connsiteY14" fmla="*/ 901237 h 1987766"/>
              <a:gd name="connsiteX15" fmla="*/ 778941 w 1518129"/>
              <a:gd name="connsiteY15" fmla="*/ 121917 h 1987766"/>
              <a:gd name="connsiteX16" fmla="*/ 582042 w 1518129"/>
              <a:gd name="connsiteY16" fmla="*/ 161731 h 1987766"/>
              <a:gd name="connsiteX17" fmla="*/ 554580 w 1518129"/>
              <a:gd name="connsiteY17" fmla="*/ 1197645 h 1987766"/>
              <a:gd name="connsiteX18" fmla="*/ 419736 w 1518129"/>
              <a:gd name="connsiteY18" fmla="*/ 1153389 h 1987766"/>
              <a:gd name="connsiteX19" fmla="*/ 0 w 1518129"/>
              <a:gd name="connsiteY19" fmla="*/ 891306 h 1987766"/>
              <a:gd name="connsiteX0" fmla="*/ 0 w 1518129"/>
              <a:gd name="connsiteY0" fmla="*/ 891306 h 1934599"/>
              <a:gd name="connsiteX1" fmla="*/ 227051 w 1518129"/>
              <a:gd name="connsiteY1" fmla="*/ 1320850 h 1934599"/>
              <a:gd name="connsiteX2" fmla="*/ 462841 w 1518129"/>
              <a:gd name="connsiteY2" fmla="*/ 1655174 h 1934599"/>
              <a:gd name="connsiteX3" fmla="*/ 644540 w 1518129"/>
              <a:gd name="connsiteY3" fmla="*/ 1879748 h 1934599"/>
              <a:gd name="connsiteX4" fmla="*/ 1358227 w 1518129"/>
              <a:gd name="connsiteY4" fmla="*/ 1930484 h 1934599"/>
              <a:gd name="connsiteX5" fmla="*/ 1516859 w 1518129"/>
              <a:gd name="connsiteY5" fmla="*/ 1069958 h 1934599"/>
              <a:gd name="connsiteX6" fmla="*/ 1464891 w 1518129"/>
              <a:gd name="connsiteY6" fmla="*/ 644162 h 1934599"/>
              <a:gd name="connsiteX7" fmla="*/ 1272486 w 1518129"/>
              <a:gd name="connsiteY7" fmla="*/ 612493 h 1934599"/>
              <a:gd name="connsiteX8" fmla="*/ 1264720 w 1518129"/>
              <a:gd name="connsiteY8" fmla="*/ 911472 h 1934599"/>
              <a:gd name="connsiteX9" fmla="*/ 1252622 w 1518129"/>
              <a:gd name="connsiteY9" fmla="*/ 600743 h 1934599"/>
              <a:gd name="connsiteX10" fmla="*/ 1022817 w 1518129"/>
              <a:gd name="connsiteY10" fmla="*/ 558366 h 1934599"/>
              <a:gd name="connsiteX11" fmla="*/ 1053082 w 1518129"/>
              <a:gd name="connsiteY11" fmla="*/ 887580 h 1934599"/>
              <a:gd name="connsiteX12" fmla="*/ 1001757 w 1518129"/>
              <a:gd name="connsiteY12" fmla="*/ 557324 h 1934599"/>
              <a:gd name="connsiteX13" fmla="*/ 806783 w 1518129"/>
              <a:gd name="connsiteY13" fmla="*/ 513030 h 1934599"/>
              <a:gd name="connsiteX14" fmla="*/ 810613 w 1518129"/>
              <a:gd name="connsiteY14" fmla="*/ 901237 h 1934599"/>
              <a:gd name="connsiteX15" fmla="*/ 778941 w 1518129"/>
              <a:gd name="connsiteY15" fmla="*/ 121917 h 1934599"/>
              <a:gd name="connsiteX16" fmla="*/ 582042 w 1518129"/>
              <a:gd name="connsiteY16" fmla="*/ 161731 h 1934599"/>
              <a:gd name="connsiteX17" fmla="*/ 554580 w 1518129"/>
              <a:gd name="connsiteY17" fmla="*/ 1197645 h 1934599"/>
              <a:gd name="connsiteX18" fmla="*/ 419736 w 1518129"/>
              <a:gd name="connsiteY18" fmla="*/ 1153389 h 1934599"/>
              <a:gd name="connsiteX19" fmla="*/ 0 w 1518129"/>
              <a:gd name="connsiteY19" fmla="*/ 891306 h 1934599"/>
              <a:gd name="connsiteX0" fmla="*/ 0 w 1518129"/>
              <a:gd name="connsiteY0" fmla="*/ 891306 h 1914832"/>
              <a:gd name="connsiteX1" fmla="*/ 227051 w 1518129"/>
              <a:gd name="connsiteY1" fmla="*/ 1320850 h 1914832"/>
              <a:gd name="connsiteX2" fmla="*/ 462841 w 1518129"/>
              <a:gd name="connsiteY2" fmla="*/ 1655174 h 1914832"/>
              <a:gd name="connsiteX3" fmla="*/ 644540 w 1518129"/>
              <a:gd name="connsiteY3" fmla="*/ 1879748 h 1914832"/>
              <a:gd name="connsiteX4" fmla="*/ 1366786 w 1518129"/>
              <a:gd name="connsiteY4" fmla="*/ 1904807 h 1914832"/>
              <a:gd name="connsiteX5" fmla="*/ 1516859 w 1518129"/>
              <a:gd name="connsiteY5" fmla="*/ 1069958 h 1914832"/>
              <a:gd name="connsiteX6" fmla="*/ 1464891 w 1518129"/>
              <a:gd name="connsiteY6" fmla="*/ 644162 h 1914832"/>
              <a:gd name="connsiteX7" fmla="*/ 1272486 w 1518129"/>
              <a:gd name="connsiteY7" fmla="*/ 612493 h 1914832"/>
              <a:gd name="connsiteX8" fmla="*/ 1264720 w 1518129"/>
              <a:gd name="connsiteY8" fmla="*/ 911472 h 1914832"/>
              <a:gd name="connsiteX9" fmla="*/ 1252622 w 1518129"/>
              <a:gd name="connsiteY9" fmla="*/ 600743 h 1914832"/>
              <a:gd name="connsiteX10" fmla="*/ 1022817 w 1518129"/>
              <a:gd name="connsiteY10" fmla="*/ 558366 h 1914832"/>
              <a:gd name="connsiteX11" fmla="*/ 1053082 w 1518129"/>
              <a:gd name="connsiteY11" fmla="*/ 887580 h 1914832"/>
              <a:gd name="connsiteX12" fmla="*/ 1001757 w 1518129"/>
              <a:gd name="connsiteY12" fmla="*/ 557324 h 1914832"/>
              <a:gd name="connsiteX13" fmla="*/ 806783 w 1518129"/>
              <a:gd name="connsiteY13" fmla="*/ 513030 h 1914832"/>
              <a:gd name="connsiteX14" fmla="*/ 810613 w 1518129"/>
              <a:gd name="connsiteY14" fmla="*/ 901237 h 1914832"/>
              <a:gd name="connsiteX15" fmla="*/ 778941 w 1518129"/>
              <a:gd name="connsiteY15" fmla="*/ 121917 h 1914832"/>
              <a:gd name="connsiteX16" fmla="*/ 582042 w 1518129"/>
              <a:gd name="connsiteY16" fmla="*/ 161731 h 1914832"/>
              <a:gd name="connsiteX17" fmla="*/ 554580 w 1518129"/>
              <a:gd name="connsiteY17" fmla="*/ 1197645 h 1914832"/>
              <a:gd name="connsiteX18" fmla="*/ 419736 w 1518129"/>
              <a:gd name="connsiteY18" fmla="*/ 1153389 h 1914832"/>
              <a:gd name="connsiteX19" fmla="*/ 0 w 1518129"/>
              <a:gd name="connsiteY19" fmla="*/ 891306 h 1914832"/>
              <a:gd name="connsiteX0" fmla="*/ 0 w 1518129"/>
              <a:gd name="connsiteY0" fmla="*/ 891306 h 1910129"/>
              <a:gd name="connsiteX1" fmla="*/ 227051 w 1518129"/>
              <a:gd name="connsiteY1" fmla="*/ 1320850 h 1910129"/>
              <a:gd name="connsiteX2" fmla="*/ 462841 w 1518129"/>
              <a:gd name="connsiteY2" fmla="*/ 1655174 h 1910129"/>
              <a:gd name="connsiteX3" fmla="*/ 644540 w 1518129"/>
              <a:gd name="connsiteY3" fmla="*/ 1879748 h 1910129"/>
              <a:gd name="connsiteX4" fmla="*/ 1366786 w 1518129"/>
              <a:gd name="connsiteY4" fmla="*/ 1904807 h 1910129"/>
              <a:gd name="connsiteX5" fmla="*/ 1516859 w 1518129"/>
              <a:gd name="connsiteY5" fmla="*/ 1069958 h 1910129"/>
              <a:gd name="connsiteX6" fmla="*/ 1464891 w 1518129"/>
              <a:gd name="connsiteY6" fmla="*/ 644162 h 1910129"/>
              <a:gd name="connsiteX7" fmla="*/ 1272486 w 1518129"/>
              <a:gd name="connsiteY7" fmla="*/ 612493 h 1910129"/>
              <a:gd name="connsiteX8" fmla="*/ 1264720 w 1518129"/>
              <a:gd name="connsiteY8" fmla="*/ 911472 h 1910129"/>
              <a:gd name="connsiteX9" fmla="*/ 1252622 w 1518129"/>
              <a:gd name="connsiteY9" fmla="*/ 600743 h 1910129"/>
              <a:gd name="connsiteX10" fmla="*/ 1022817 w 1518129"/>
              <a:gd name="connsiteY10" fmla="*/ 558366 h 1910129"/>
              <a:gd name="connsiteX11" fmla="*/ 1053082 w 1518129"/>
              <a:gd name="connsiteY11" fmla="*/ 887580 h 1910129"/>
              <a:gd name="connsiteX12" fmla="*/ 1001757 w 1518129"/>
              <a:gd name="connsiteY12" fmla="*/ 557324 h 1910129"/>
              <a:gd name="connsiteX13" fmla="*/ 806783 w 1518129"/>
              <a:gd name="connsiteY13" fmla="*/ 513030 h 1910129"/>
              <a:gd name="connsiteX14" fmla="*/ 810613 w 1518129"/>
              <a:gd name="connsiteY14" fmla="*/ 901237 h 1910129"/>
              <a:gd name="connsiteX15" fmla="*/ 778941 w 1518129"/>
              <a:gd name="connsiteY15" fmla="*/ 121917 h 1910129"/>
              <a:gd name="connsiteX16" fmla="*/ 582042 w 1518129"/>
              <a:gd name="connsiteY16" fmla="*/ 161731 h 1910129"/>
              <a:gd name="connsiteX17" fmla="*/ 554580 w 1518129"/>
              <a:gd name="connsiteY17" fmla="*/ 1197645 h 1910129"/>
              <a:gd name="connsiteX18" fmla="*/ 419736 w 1518129"/>
              <a:gd name="connsiteY18" fmla="*/ 1153389 h 1910129"/>
              <a:gd name="connsiteX19" fmla="*/ 0 w 1518129"/>
              <a:gd name="connsiteY19" fmla="*/ 891306 h 1910129"/>
              <a:gd name="connsiteX0" fmla="*/ 0 w 1518129"/>
              <a:gd name="connsiteY0" fmla="*/ 891306 h 1907268"/>
              <a:gd name="connsiteX1" fmla="*/ 227051 w 1518129"/>
              <a:gd name="connsiteY1" fmla="*/ 1320850 h 1907268"/>
              <a:gd name="connsiteX2" fmla="*/ 462841 w 1518129"/>
              <a:gd name="connsiteY2" fmla="*/ 1655174 h 1907268"/>
              <a:gd name="connsiteX3" fmla="*/ 644540 w 1518129"/>
              <a:gd name="connsiteY3" fmla="*/ 1879748 h 1907268"/>
              <a:gd name="connsiteX4" fmla="*/ 1366786 w 1518129"/>
              <a:gd name="connsiteY4" fmla="*/ 1899100 h 1907268"/>
              <a:gd name="connsiteX5" fmla="*/ 1516859 w 1518129"/>
              <a:gd name="connsiteY5" fmla="*/ 1069958 h 1907268"/>
              <a:gd name="connsiteX6" fmla="*/ 1464891 w 1518129"/>
              <a:gd name="connsiteY6" fmla="*/ 644162 h 1907268"/>
              <a:gd name="connsiteX7" fmla="*/ 1272486 w 1518129"/>
              <a:gd name="connsiteY7" fmla="*/ 612493 h 1907268"/>
              <a:gd name="connsiteX8" fmla="*/ 1264720 w 1518129"/>
              <a:gd name="connsiteY8" fmla="*/ 911472 h 1907268"/>
              <a:gd name="connsiteX9" fmla="*/ 1252622 w 1518129"/>
              <a:gd name="connsiteY9" fmla="*/ 600743 h 1907268"/>
              <a:gd name="connsiteX10" fmla="*/ 1022817 w 1518129"/>
              <a:gd name="connsiteY10" fmla="*/ 558366 h 1907268"/>
              <a:gd name="connsiteX11" fmla="*/ 1053082 w 1518129"/>
              <a:gd name="connsiteY11" fmla="*/ 887580 h 1907268"/>
              <a:gd name="connsiteX12" fmla="*/ 1001757 w 1518129"/>
              <a:gd name="connsiteY12" fmla="*/ 557324 h 1907268"/>
              <a:gd name="connsiteX13" fmla="*/ 806783 w 1518129"/>
              <a:gd name="connsiteY13" fmla="*/ 513030 h 1907268"/>
              <a:gd name="connsiteX14" fmla="*/ 810613 w 1518129"/>
              <a:gd name="connsiteY14" fmla="*/ 901237 h 1907268"/>
              <a:gd name="connsiteX15" fmla="*/ 778941 w 1518129"/>
              <a:gd name="connsiteY15" fmla="*/ 121917 h 1907268"/>
              <a:gd name="connsiteX16" fmla="*/ 582042 w 1518129"/>
              <a:gd name="connsiteY16" fmla="*/ 161731 h 1907268"/>
              <a:gd name="connsiteX17" fmla="*/ 554580 w 1518129"/>
              <a:gd name="connsiteY17" fmla="*/ 1197645 h 1907268"/>
              <a:gd name="connsiteX18" fmla="*/ 419736 w 1518129"/>
              <a:gd name="connsiteY18" fmla="*/ 1153389 h 1907268"/>
              <a:gd name="connsiteX19" fmla="*/ 0 w 1518129"/>
              <a:gd name="connsiteY19" fmla="*/ 891306 h 1907268"/>
              <a:gd name="connsiteX0" fmla="*/ 0 w 1518129"/>
              <a:gd name="connsiteY0" fmla="*/ 891306 h 1907268"/>
              <a:gd name="connsiteX1" fmla="*/ 227051 w 1518129"/>
              <a:gd name="connsiteY1" fmla="*/ 1320850 h 1907268"/>
              <a:gd name="connsiteX2" fmla="*/ 462841 w 1518129"/>
              <a:gd name="connsiteY2" fmla="*/ 1655174 h 1907268"/>
              <a:gd name="connsiteX3" fmla="*/ 644540 w 1518129"/>
              <a:gd name="connsiteY3" fmla="*/ 1879748 h 1907268"/>
              <a:gd name="connsiteX4" fmla="*/ 1366786 w 1518129"/>
              <a:gd name="connsiteY4" fmla="*/ 1899100 h 1907268"/>
              <a:gd name="connsiteX5" fmla="*/ 1516859 w 1518129"/>
              <a:gd name="connsiteY5" fmla="*/ 1069958 h 1907268"/>
              <a:gd name="connsiteX6" fmla="*/ 1464891 w 1518129"/>
              <a:gd name="connsiteY6" fmla="*/ 644162 h 1907268"/>
              <a:gd name="connsiteX7" fmla="*/ 1272486 w 1518129"/>
              <a:gd name="connsiteY7" fmla="*/ 612493 h 1907268"/>
              <a:gd name="connsiteX8" fmla="*/ 1264720 w 1518129"/>
              <a:gd name="connsiteY8" fmla="*/ 911472 h 1907268"/>
              <a:gd name="connsiteX9" fmla="*/ 1252622 w 1518129"/>
              <a:gd name="connsiteY9" fmla="*/ 600743 h 1907268"/>
              <a:gd name="connsiteX10" fmla="*/ 1022817 w 1518129"/>
              <a:gd name="connsiteY10" fmla="*/ 558366 h 1907268"/>
              <a:gd name="connsiteX11" fmla="*/ 1053082 w 1518129"/>
              <a:gd name="connsiteY11" fmla="*/ 887580 h 1907268"/>
              <a:gd name="connsiteX12" fmla="*/ 1001757 w 1518129"/>
              <a:gd name="connsiteY12" fmla="*/ 557324 h 1907268"/>
              <a:gd name="connsiteX13" fmla="*/ 806783 w 1518129"/>
              <a:gd name="connsiteY13" fmla="*/ 513030 h 1907268"/>
              <a:gd name="connsiteX14" fmla="*/ 810613 w 1518129"/>
              <a:gd name="connsiteY14" fmla="*/ 901237 h 1907268"/>
              <a:gd name="connsiteX15" fmla="*/ 778941 w 1518129"/>
              <a:gd name="connsiteY15" fmla="*/ 121917 h 1907268"/>
              <a:gd name="connsiteX16" fmla="*/ 582042 w 1518129"/>
              <a:gd name="connsiteY16" fmla="*/ 161731 h 1907268"/>
              <a:gd name="connsiteX17" fmla="*/ 554580 w 1518129"/>
              <a:gd name="connsiteY17" fmla="*/ 1197645 h 1907268"/>
              <a:gd name="connsiteX18" fmla="*/ 419736 w 1518129"/>
              <a:gd name="connsiteY18" fmla="*/ 1153389 h 1907268"/>
              <a:gd name="connsiteX19" fmla="*/ 0 w 1518129"/>
              <a:gd name="connsiteY19" fmla="*/ 891306 h 1907268"/>
              <a:gd name="connsiteX0" fmla="*/ 0 w 1518129"/>
              <a:gd name="connsiteY0" fmla="*/ 891306 h 1910576"/>
              <a:gd name="connsiteX1" fmla="*/ 227051 w 1518129"/>
              <a:gd name="connsiteY1" fmla="*/ 1320850 h 1910576"/>
              <a:gd name="connsiteX2" fmla="*/ 462841 w 1518129"/>
              <a:gd name="connsiteY2" fmla="*/ 1655174 h 1910576"/>
              <a:gd name="connsiteX3" fmla="*/ 655952 w 1518129"/>
              <a:gd name="connsiteY3" fmla="*/ 1885455 h 1910576"/>
              <a:gd name="connsiteX4" fmla="*/ 1366786 w 1518129"/>
              <a:gd name="connsiteY4" fmla="*/ 1899100 h 1910576"/>
              <a:gd name="connsiteX5" fmla="*/ 1516859 w 1518129"/>
              <a:gd name="connsiteY5" fmla="*/ 1069958 h 1910576"/>
              <a:gd name="connsiteX6" fmla="*/ 1464891 w 1518129"/>
              <a:gd name="connsiteY6" fmla="*/ 644162 h 1910576"/>
              <a:gd name="connsiteX7" fmla="*/ 1272486 w 1518129"/>
              <a:gd name="connsiteY7" fmla="*/ 612493 h 1910576"/>
              <a:gd name="connsiteX8" fmla="*/ 1264720 w 1518129"/>
              <a:gd name="connsiteY8" fmla="*/ 911472 h 1910576"/>
              <a:gd name="connsiteX9" fmla="*/ 1252622 w 1518129"/>
              <a:gd name="connsiteY9" fmla="*/ 600743 h 1910576"/>
              <a:gd name="connsiteX10" fmla="*/ 1022817 w 1518129"/>
              <a:gd name="connsiteY10" fmla="*/ 558366 h 1910576"/>
              <a:gd name="connsiteX11" fmla="*/ 1053082 w 1518129"/>
              <a:gd name="connsiteY11" fmla="*/ 887580 h 1910576"/>
              <a:gd name="connsiteX12" fmla="*/ 1001757 w 1518129"/>
              <a:gd name="connsiteY12" fmla="*/ 557324 h 1910576"/>
              <a:gd name="connsiteX13" fmla="*/ 806783 w 1518129"/>
              <a:gd name="connsiteY13" fmla="*/ 513030 h 1910576"/>
              <a:gd name="connsiteX14" fmla="*/ 810613 w 1518129"/>
              <a:gd name="connsiteY14" fmla="*/ 901237 h 1910576"/>
              <a:gd name="connsiteX15" fmla="*/ 778941 w 1518129"/>
              <a:gd name="connsiteY15" fmla="*/ 121917 h 1910576"/>
              <a:gd name="connsiteX16" fmla="*/ 582042 w 1518129"/>
              <a:gd name="connsiteY16" fmla="*/ 161731 h 1910576"/>
              <a:gd name="connsiteX17" fmla="*/ 554580 w 1518129"/>
              <a:gd name="connsiteY17" fmla="*/ 1197645 h 1910576"/>
              <a:gd name="connsiteX18" fmla="*/ 419736 w 1518129"/>
              <a:gd name="connsiteY18" fmla="*/ 1153389 h 1910576"/>
              <a:gd name="connsiteX19" fmla="*/ 0 w 1518129"/>
              <a:gd name="connsiteY19" fmla="*/ 891306 h 1910576"/>
              <a:gd name="connsiteX0" fmla="*/ 0 w 1518129"/>
              <a:gd name="connsiteY0" fmla="*/ 891306 h 1918220"/>
              <a:gd name="connsiteX1" fmla="*/ 227051 w 1518129"/>
              <a:gd name="connsiteY1" fmla="*/ 1320850 h 1918220"/>
              <a:gd name="connsiteX2" fmla="*/ 462841 w 1518129"/>
              <a:gd name="connsiteY2" fmla="*/ 1655174 h 1918220"/>
              <a:gd name="connsiteX3" fmla="*/ 670217 w 1518129"/>
              <a:gd name="connsiteY3" fmla="*/ 1896868 h 1918220"/>
              <a:gd name="connsiteX4" fmla="*/ 1366786 w 1518129"/>
              <a:gd name="connsiteY4" fmla="*/ 1899100 h 1918220"/>
              <a:gd name="connsiteX5" fmla="*/ 1516859 w 1518129"/>
              <a:gd name="connsiteY5" fmla="*/ 1069958 h 1918220"/>
              <a:gd name="connsiteX6" fmla="*/ 1464891 w 1518129"/>
              <a:gd name="connsiteY6" fmla="*/ 644162 h 1918220"/>
              <a:gd name="connsiteX7" fmla="*/ 1272486 w 1518129"/>
              <a:gd name="connsiteY7" fmla="*/ 612493 h 1918220"/>
              <a:gd name="connsiteX8" fmla="*/ 1264720 w 1518129"/>
              <a:gd name="connsiteY8" fmla="*/ 911472 h 1918220"/>
              <a:gd name="connsiteX9" fmla="*/ 1252622 w 1518129"/>
              <a:gd name="connsiteY9" fmla="*/ 600743 h 1918220"/>
              <a:gd name="connsiteX10" fmla="*/ 1022817 w 1518129"/>
              <a:gd name="connsiteY10" fmla="*/ 558366 h 1918220"/>
              <a:gd name="connsiteX11" fmla="*/ 1053082 w 1518129"/>
              <a:gd name="connsiteY11" fmla="*/ 887580 h 1918220"/>
              <a:gd name="connsiteX12" fmla="*/ 1001757 w 1518129"/>
              <a:gd name="connsiteY12" fmla="*/ 557324 h 1918220"/>
              <a:gd name="connsiteX13" fmla="*/ 806783 w 1518129"/>
              <a:gd name="connsiteY13" fmla="*/ 513030 h 1918220"/>
              <a:gd name="connsiteX14" fmla="*/ 810613 w 1518129"/>
              <a:gd name="connsiteY14" fmla="*/ 901237 h 1918220"/>
              <a:gd name="connsiteX15" fmla="*/ 778941 w 1518129"/>
              <a:gd name="connsiteY15" fmla="*/ 121917 h 1918220"/>
              <a:gd name="connsiteX16" fmla="*/ 582042 w 1518129"/>
              <a:gd name="connsiteY16" fmla="*/ 161731 h 1918220"/>
              <a:gd name="connsiteX17" fmla="*/ 554580 w 1518129"/>
              <a:gd name="connsiteY17" fmla="*/ 1197645 h 1918220"/>
              <a:gd name="connsiteX18" fmla="*/ 419736 w 1518129"/>
              <a:gd name="connsiteY18" fmla="*/ 1153389 h 1918220"/>
              <a:gd name="connsiteX19" fmla="*/ 0 w 1518129"/>
              <a:gd name="connsiteY19" fmla="*/ 891306 h 1918220"/>
              <a:gd name="connsiteX0" fmla="*/ 0 w 1518129"/>
              <a:gd name="connsiteY0" fmla="*/ 891306 h 1901925"/>
              <a:gd name="connsiteX1" fmla="*/ 227051 w 1518129"/>
              <a:gd name="connsiteY1" fmla="*/ 1320850 h 1901925"/>
              <a:gd name="connsiteX2" fmla="*/ 462841 w 1518129"/>
              <a:gd name="connsiteY2" fmla="*/ 1655174 h 1901925"/>
              <a:gd name="connsiteX3" fmla="*/ 670217 w 1518129"/>
              <a:gd name="connsiteY3" fmla="*/ 1896868 h 1901925"/>
              <a:gd name="connsiteX4" fmla="*/ 1366786 w 1518129"/>
              <a:gd name="connsiteY4" fmla="*/ 1899100 h 1901925"/>
              <a:gd name="connsiteX5" fmla="*/ 1516859 w 1518129"/>
              <a:gd name="connsiteY5" fmla="*/ 1069958 h 1901925"/>
              <a:gd name="connsiteX6" fmla="*/ 1464891 w 1518129"/>
              <a:gd name="connsiteY6" fmla="*/ 644162 h 1901925"/>
              <a:gd name="connsiteX7" fmla="*/ 1272486 w 1518129"/>
              <a:gd name="connsiteY7" fmla="*/ 612493 h 1901925"/>
              <a:gd name="connsiteX8" fmla="*/ 1264720 w 1518129"/>
              <a:gd name="connsiteY8" fmla="*/ 911472 h 1901925"/>
              <a:gd name="connsiteX9" fmla="*/ 1252622 w 1518129"/>
              <a:gd name="connsiteY9" fmla="*/ 600743 h 1901925"/>
              <a:gd name="connsiteX10" fmla="*/ 1022817 w 1518129"/>
              <a:gd name="connsiteY10" fmla="*/ 558366 h 1901925"/>
              <a:gd name="connsiteX11" fmla="*/ 1053082 w 1518129"/>
              <a:gd name="connsiteY11" fmla="*/ 887580 h 1901925"/>
              <a:gd name="connsiteX12" fmla="*/ 1001757 w 1518129"/>
              <a:gd name="connsiteY12" fmla="*/ 557324 h 1901925"/>
              <a:gd name="connsiteX13" fmla="*/ 806783 w 1518129"/>
              <a:gd name="connsiteY13" fmla="*/ 513030 h 1901925"/>
              <a:gd name="connsiteX14" fmla="*/ 810613 w 1518129"/>
              <a:gd name="connsiteY14" fmla="*/ 901237 h 1901925"/>
              <a:gd name="connsiteX15" fmla="*/ 778941 w 1518129"/>
              <a:gd name="connsiteY15" fmla="*/ 121917 h 1901925"/>
              <a:gd name="connsiteX16" fmla="*/ 582042 w 1518129"/>
              <a:gd name="connsiteY16" fmla="*/ 161731 h 1901925"/>
              <a:gd name="connsiteX17" fmla="*/ 554580 w 1518129"/>
              <a:gd name="connsiteY17" fmla="*/ 1197645 h 1901925"/>
              <a:gd name="connsiteX18" fmla="*/ 419736 w 1518129"/>
              <a:gd name="connsiteY18" fmla="*/ 1153389 h 1901925"/>
              <a:gd name="connsiteX19" fmla="*/ 0 w 1518129"/>
              <a:gd name="connsiteY19" fmla="*/ 891306 h 1901925"/>
              <a:gd name="connsiteX0" fmla="*/ 0 w 1518129"/>
              <a:gd name="connsiteY0" fmla="*/ 891306 h 1901925"/>
              <a:gd name="connsiteX1" fmla="*/ 227051 w 1518129"/>
              <a:gd name="connsiteY1" fmla="*/ 1320850 h 1901925"/>
              <a:gd name="connsiteX2" fmla="*/ 462841 w 1518129"/>
              <a:gd name="connsiteY2" fmla="*/ 1655174 h 1901925"/>
              <a:gd name="connsiteX3" fmla="*/ 670217 w 1518129"/>
              <a:gd name="connsiteY3" fmla="*/ 1896868 h 1901925"/>
              <a:gd name="connsiteX4" fmla="*/ 1366786 w 1518129"/>
              <a:gd name="connsiteY4" fmla="*/ 1899100 h 1901925"/>
              <a:gd name="connsiteX5" fmla="*/ 1516859 w 1518129"/>
              <a:gd name="connsiteY5" fmla="*/ 1069958 h 1901925"/>
              <a:gd name="connsiteX6" fmla="*/ 1464891 w 1518129"/>
              <a:gd name="connsiteY6" fmla="*/ 644162 h 1901925"/>
              <a:gd name="connsiteX7" fmla="*/ 1272486 w 1518129"/>
              <a:gd name="connsiteY7" fmla="*/ 612493 h 1901925"/>
              <a:gd name="connsiteX8" fmla="*/ 1264720 w 1518129"/>
              <a:gd name="connsiteY8" fmla="*/ 911472 h 1901925"/>
              <a:gd name="connsiteX9" fmla="*/ 1252622 w 1518129"/>
              <a:gd name="connsiteY9" fmla="*/ 600743 h 1901925"/>
              <a:gd name="connsiteX10" fmla="*/ 1022817 w 1518129"/>
              <a:gd name="connsiteY10" fmla="*/ 558366 h 1901925"/>
              <a:gd name="connsiteX11" fmla="*/ 1053082 w 1518129"/>
              <a:gd name="connsiteY11" fmla="*/ 887580 h 1901925"/>
              <a:gd name="connsiteX12" fmla="*/ 1001757 w 1518129"/>
              <a:gd name="connsiteY12" fmla="*/ 557324 h 1901925"/>
              <a:gd name="connsiteX13" fmla="*/ 806783 w 1518129"/>
              <a:gd name="connsiteY13" fmla="*/ 513030 h 1901925"/>
              <a:gd name="connsiteX14" fmla="*/ 810613 w 1518129"/>
              <a:gd name="connsiteY14" fmla="*/ 901237 h 1901925"/>
              <a:gd name="connsiteX15" fmla="*/ 778941 w 1518129"/>
              <a:gd name="connsiteY15" fmla="*/ 121917 h 1901925"/>
              <a:gd name="connsiteX16" fmla="*/ 582042 w 1518129"/>
              <a:gd name="connsiteY16" fmla="*/ 161731 h 1901925"/>
              <a:gd name="connsiteX17" fmla="*/ 554580 w 1518129"/>
              <a:gd name="connsiteY17" fmla="*/ 1197645 h 1901925"/>
              <a:gd name="connsiteX18" fmla="*/ 419736 w 1518129"/>
              <a:gd name="connsiteY18" fmla="*/ 1153389 h 1901925"/>
              <a:gd name="connsiteX19" fmla="*/ 0 w 1518129"/>
              <a:gd name="connsiteY19" fmla="*/ 891306 h 1901925"/>
              <a:gd name="connsiteX0" fmla="*/ 0 w 1518129"/>
              <a:gd name="connsiteY0" fmla="*/ 891306 h 1900789"/>
              <a:gd name="connsiteX1" fmla="*/ 227051 w 1518129"/>
              <a:gd name="connsiteY1" fmla="*/ 1320850 h 1900789"/>
              <a:gd name="connsiteX2" fmla="*/ 462841 w 1518129"/>
              <a:gd name="connsiteY2" fmla="*/ 1655174 h 1900789"/>
              <a:gd name="connsiteX3" fmla="*/ 670217 w 1518129"/>
              <a:gd name="connsiteY3" fmla="*/ 1896868 h 1900789"/>
              <a:gd name="connsiteX4" fmla="*/ 1366786 w 1518129"/>
              <a:gd name="connsiteY4" fmla="*/ 1899100 h 1900789"/>
              <a:gd name="connsiteX5" fmla="*/ 1516859 w 1518129"/>
              <a:gd name="connsiteY5" fmla="*/ 1069958 h 1900789"/>
              <a:gd name="connsiteX6" fmla="*/ 1464891 w 1518129"/>
              <a:gd name="connsiteY6" fmla="*/ 644162 h 1900789"/>
              <a:gd name="connsiteX7" fmla="*/ 1272486 w 1518129"/>
              <a:gd name="connsiteY7" fmla="*/ 612493 h 1900789"/>
              <a:gd name="connsiteX8" fmla="*/ 1264720 w 1518129"/>
              <a:gd name="connsiteY8" fmla="*/ 911472 h 1900789"/>
              <a:gd name="connsiteX9" fmla="*/ 1252622 w 1518129"/>
              <a:gd name="connsiteY9" fmla="*/ 600743 h 1900789"/>
              <a:gd name="connsiteX10" fmla="*/ 1022817 w 1518129"/>
              <a:gd name="connsiteY10" fmla="*/ 558366 h 1900789"/>
              <a:gd name="connsiteX11" fmla="*/ 1053082 w 1518129"/>
              <a:gd name="connsiteY11" fmla="*/ 887580 h 1900789"/>
              <a:gd name="connsiteX12" fmla="*/ 1001757 w 1518129"/>
              <a:gd name="connsiteY12" fmla="*/ 557324 h 1900789"/>
              <a:gd name="connsiteX13" fmla="*/ 806783 w 1518129"/>
              <a:gd name="connsiteY13" fmla="*/ 513030 h 1900789"/>
              <a:gd name="connsiteX14" fmla="*/ 810613 w 1518129"/>
              <a:gd name="connsiteY14" fmla="*/ 901237 h 1900789"/>
              <a:gd name="connsiteX15" fmla="*/ 778941 w 1518129"/>
              <a:gd name="connsiteY15" fmla="*/ 121917 h 1900789"/>
              <a:gd name="connsiteX16" fmla="*/ 582042 w 1518129"/>
              <a:gd name="connsiteY16" fmla="*/ 161731 h 1900789"/>
              <a:gd name="connsiteX17" fmla="*/ 554580 w 1518129"/>
              <a:gd name="connsiteY17" fmla="*/ 1197645 h 1900789"/>
              <a:gd name="connsiteX18" fmla="*/ 419736 w 1518129"/>
              <a:gd name="connsiteY18" fmla="*/ 1153389 h 1900789"/>
              <a:gd name="connsiteX19" fmla="*/ 0 w 1518129"/>
              <a:gd name="connsiteY19" fmla="*/ 891306 h 1900789"/>
              <a:gd name="connsiteX0" fmla="*/ 0 w 1518129"/>
              <a:gd name="connsiteY0" fmla="*/ 891306 h 1899182"/>
              <a:gd name="connsiteX1" fmla="*/ 227051 w 1518129"/>
              <a:gd name="connsiteY1" fmla="*/ 1320850 h 1899182"/>
              <a:gd name="connsiteX2" fmla="*/ 462841 w 1518129"/>
              <a:gd name="connsiteY2" fmla="*/ 1655174 h 1899182"/>
              <a:gd name="connsiteX3" fmla="*/ 670217 w 1518129"/>
              <a:gd name="connsiteY3" fmla="*/ 1896868 h 1899182"/>
              <a:gd name="connsiteX4" fmla="*/ 1366786 w 1518129"/>
              <a:gd name="connsiteY4" fmla="*/ 1899100 h 1899182"/>
              <a:gd name="connsiteX5" fmla="*/ 1516859 w 1518129"/>
              <a:gd name="connsiteY5" fmla="*/ 1069958 h 1899182"/>
              <a:gd name="connsiteX6" fmla="*/ 1464891 w 1518129"/>
              <a:gd name="connsiteY6" fmla="*/ 644162 h 1899182"/>
              <a:gd name="connsiteX7" fmla="*/ 1272486 w 1518129"/>
              <a:gd name="connsiteY7" fmla="*/ 612493 h 1899182"/>
              <a:gd name="connsiteX8" fmla="*/ 1264720 w 1518129"/>
              <a:gd name="connsiteY8" fmla="*/ 911472 h 1899182"/>
              <a:gd name="connsiteX9" fmla="*/ 1252622 w 1518129"/>
              <a:gd name="connsiteY9" fmla="*/ 600743 h 1899182"/>
              <a:gd name="connsiteX10" fmla="*/ 1022817 w 1518129"/>
              <a:gd name="connsiteY10" fmla="*/ 558366 h 1899182"/>
              <a:gd name="connsiteX11" fmla="*/ 1053082 w 1518129"/>
              <a:gd name="connsiteY11" fmla="*/ 887580 h 1899182"/>
              <a:gd name="connsiteX12" fmla="*/ 1001757 w 1518129"/>
              <a:gd name="connsiteY12" fmla="*/ 557324 h 1899182"/>
              <a:gd name="connsiteX13" fmla="*/ 806783 w 1518129"/>
              <a:gd name="connsiteY13" fmla="*/ 513030 h 1899182"/>
              <a:gd name="connsiteX14" fmla="*/ 810613 w 1518129"/>
              <a:gd name="connsiteY14" fmla="*/ 901237 h 1899182"/>
              <a:gd name="connsiteX15" fmla="*/ 778941 w 1518129"/>
              <a:gd name="connsiteY15" fmla="*/ 121917 h 1899182"/>
              <a:gd name="connsiteX16" fmla="*/ 582042 w 1518129"/>
              <a:gd name="connsiteY16" fmla="*/ 161731 h 1899182"/>
              <a:gd name="connsiteX17" fmla="*/ 554580 w 1518129"/>
              <a:gd name="connsiteY17" fmla="*/ 1197645 h 1899182"/>
              <a:gd name="connsiteX18" fmla="*/ 419736 w 1518129"/>
              <a:gd name="connsiteY18" fmla="*/ 1153389 h 1899182"/>
              <a:gd name="connsiteX19" fmla="*/ 0 w 1518129"/>
              <a:gd name="connsiteY19" fmla="*/ 891306 h 1899182"/>
              <a:gd name="connsiteX0" fmla="*/ 0 w 1518129"/>
              <a:gd name="connsiteY0" fmla="*/ 891306 h 1898397"/>
              <a:gd name="connsiteX1" fmla="*/ 227051 w 1518129"/>
              <a:gd name="connsiteY1" fmla="*/ 1320850 h 1898397"/>
              <a:gd name="connsiteX2" fmla="*/ 462841 w 1518129"/>
              <a:gd name="connsiteY2" fmla="*/ 1655174 h 1898397"/>
              <a:gd name="connsiteX3" fmla="*/ 670217 w 1518129"/>
              <a:gd name="connsiteY3" fmla="*/ 1896868 h 1898397"/>
              <a:gd name="connsiteX4" fmla="*/ 1366786 w 1518129"/>
              <a:gd name="connsiteY4" fmla="*/ 1893394 h 1898397"/>
              <a:gd name="connsiteX5" fmla="*/ 1516859 w 1518129"/>
              <a:gd name="connsiteY5" fmla="*/ 1069958 h 1898397"/>
              <a:gd name="connsiteX6" fmla="*/ 1464891 w 1518129"/>
              <a:gd name="connsiteY6" fmla="*/ 644162 h 1898397"/>
              <a:gd name="connsiteX7" fmla="*/ 1272486 w 1518129"/>
              <a:gd name="connsiteY7" fmla="*/ 612493 h 1898397"/>
              <a:gd name="connsiteX8" fmla="*/ 1264720 w 1518129"/>
              <a:gd name="connsiteY8" fmla="*/ 911472 h 1898397"/>
              <a:gd name="connsiteX9" fmla="*/ 1252622 w 1518129"/>
              <a:gd name="connsiteY9" fmla="*/ 600743 h 1898397"/>
              <a:gd name="connsiteX10" fmla="*/ 1022817 w 1518129"/>
              <a:gd name="connsiteY10" fmla="*/ 558366 h 1898397"/>
              <a:gd name="connsiteX11" fmla="*/ 1053082 w 1518129"/>
              <a:gd name="connsiteY11" fmla="*/ 887580 h 1898397"/>
              <a:gd name="connsiteX12" fmla="*/ 1001757 w 1518129"/>
              <a:gd name="connsiteY12" fmla="*/ 557324 h 1898397"/>
              <a:gd name="connsiteX13" fmla="*/ 806783 w 1518129"/>
              <a:gd name="connsiteY13" fmla="*/ 513030 h 1898397"/>
              <a:gd name="connsiteX14" fmla="*/ 810613 w 1518129"/>
              <a:gd name="connsiteY14" fmla="*/ 901237 h 1898397"/>
              <a:gd name="connsiteX15" fmla="*/ 778941 w 1518129"/>
              <a:gd name="connsiteY15" fmla="*/ 121917 h 1898397"/>
              <a:gd name="connsiteX16" fmla="*/ 582042 w 1518129"/>
              <a:gd name="connsiteY16" fmla="*/ 161731 h 1898397"/>
              <a:gd name="connsiteX17" fmla="*/ 554580 w 1518129"/>
              <a:gd name="connsiteY17" fmla="*/ 1197645 h 1898397"/>
              <a:gd name="connsiteX18" fmla="*/ 419736 w 1518129"/>
              <a:gd name="connsiteY18" fmla="*/ 1153389 h 1898397"/>
              <a:gd name="connsiteX19" fmla="*/ 0 w 1518129"/>
              <a:gd name="connsiteY19" fmla="*/ 891306 h 1898397"/>
              <a:gd name="connsiteX0" fmla="*/ 0 w 1518129"/>
              <a:gd name="connsiteY0" fmla="*/ 891306 h 2061944"/>
              <a:gd name="connsiteX1" fmla="*/ 227051 w 1518129"/>
              <a:gd name="connsiteY1" fmla="*/ 1320850 h 2061944"/>
              <a:gd name="connsiteX2" fmla="*/ 462841 w 1518129"/>
              <a:gd name="connsiteY2" fmla="*/ 1655174 h 2061944"/>
              <a:gd name="connsiteX3" fmla="*/ 704940 w 1518129"/>
              <a:gd name="connsiteY3" fmla="*/ 2061799 h 2061944"/>
              <a:gd name="connsiteX4" fmla="*/ 1366786 w 1518129"/>
              <a:gd name="connsiteY4" fmla="*/ 1893394 h 2061944"/>
              <a:gd name="connsiteX5" fmla="*/ 1516859 w 1518129"/>
              <a:gd name="connsiteY5" fmla="*/ 1069958 h 2061944"/>
              <a:gd name="connsiteX6" fmla="*/ 1464891 w 1518129"/>
              <a:gd name="connsiteY6" fmla="*/ 644162 h 2061944"/>
              <a:gd name="connsiteX7" fmla="*/ 1272486 w 1518129"/>
              <a:gd name="connsiteY7" fmla="*/ 612493 h 2061944"/>
              <a:gd name="connsiteX8" fmla="*/ 1264720 w 1518129"/>
              <a:gd name="connsiteY8" fmla="*/ 911472 h 2061944"/>
              <a:gd name="connsiteX9" fmla="*/ 1252622 w 1518129"/>
              <a:gd name="connsiteY9" fmla="*/ 600743 h 2061944"/>
              <a:gd name="connsiteX10" fmla="*/ 1022817 w 1518129"/>
              <a:gd name="connsiteY10" fmla="*/ 558366 h 2061944"/>
              <a:gd name="connsiteX11" fmla="*/ 1053082 w 1518129"/>
              <a:gd name="connsiteY11" fmla="*/ 887580 h 2061944"/>
              <a:gd name="connsiteX12" fmla="*/ 1001757 w 1518129"/>
              <a:gd name="connsiteY12" fmla="*/ 557324 h 2061944"/>
              <a:gd name="connsiteX13" fmla="*/ 806783 w 1518129"/>
              <a:gd name="connsiteY13" fmla="*/ 513030 h 2061944"/>
              <a:gd name="connsiteX14" fmla="*/ 810613 w 1518129"/>
              <a:gd name="connsiteY14" fmla="*/ 901237 h 2061944"/>
              <a:gd name="connsiteX15" fmla="*/ 778941 w 1518129"/>
              <a:gd name="connsiteY15" fmla="*/ 121917 h 2061944"/>
              <a:gd name="connsiteX16" fmla="*/ 582042 w 1518129"/>
              <a:gd name="connsiteY16" fmla="*/ 161731 h 2061944"/>
              <a:gd name="connsiteX17" fmla="*/ 554580 w 1518129"/>
              <a:gd name="connsiteY17" fmla="*/ 1197645 h 2061944"/>
              <a:gd name="connsiteX18" fmla="*/ 419736 w 1518129"/>
              <a:gd name="connsiteY18" fmla="*/ 1153389 h 2061944"/>
              <a:gd name="connsiteX19" fmla="*/ 0 w 1518129"/>
              <a:gd name="connsiteY19" fmla="*/ 891306 h 2061944"/>
              <a:gd name="connsiteX0" fmla="*/ 0 w 1518129"/>
              <a:gd name="connsiteY0" fmla="*/ 891306 h 2063328"/>
              <a:gd name="connsiteX1" fmla="*/ 227051 w 1518129"/>
              <a:gd name="connsiteY1" fmla="*/ 1320850 h 2063328"/>
              <a:gd name="connsiteX2" fmla="*/ 462841 w 1518129"/>
              <a:gd name="connsiteY2" fmla="*/ 1655174 h 2063328"/>
              <a:gd name="connsiteX3" fmla="*/ 704940 w 1518129"/>
              <a:gd name="connsiteY3" fmla="*/ 2061799 h 2063328"/>
              <a:gd name="connsiteX4" fmla="*/ 1358105 w 1518129"/>
              <a:gd name="connsiteY4" fmla="*/ 2058325 h 2063328"/>
              <a:gd name="connsiteX5" fmla="*/ 1516859 w 1518129"/>
              <a:gd name="connsiteY5" fmla="*/ 1069958 h 2063328"/>
              <a:gd name="connsiteX6" fmla="*/ 1464891 w 1518129"/>
              <a:gd name="connsiteY6" fmla="*/ 644162 h 2063328"/>
              <a:gd name="connsiteX7" fmla="*/ 1272486 w 1518129"/>
              <a:gd name="connsiteY7" fmla="*/ 612493 h 2063328"/>
              <a:gd name="connsiteX8" fmla="*/ 1264720 w 1518129"/>
              <a:gd name="connsiteY8" fmla="*/ 911472 h 2063328"/>
              <a:gd name="connsiteX9" fmla="*/ 1252622 w 1518129"/>
              <a:gd name="connsiteY9" fmla="*/ 600743 h 2063328"/>
              <a:gd name="connsiteX10" fmla="*/ 1022817 w 1518129"/>
              <a:gd name="connsiteY10" fmla="*/ 558366 h 2063328"/>
              <a:gd name="connsiteX11" fmla="*/ 1053082 w 1518129"/>
              <a:gd name="connsiteY11" fmla="*/ 887580 h 2063328"/>
              <a:gd name="connsiteX12" fmla="*/ 1001757 w 1518129"/>
              <a:gd name="connsiteY12" fmla="*/ 557324 h 2063328"/>
              <a:gd name="connsiteX13" fmla="*/ 806783 w 1518129"/>
              <a:gd name="connsiteY13" fmla="*/ 513030 h 2063328"/>
              <a:gd name="connsiteX14" fmla="*/ 810613 w 1518129"/>
              <a:gd name="connsiteY14" fmla="*/ 901237 h 2063328"/>
              <a:gd name="connsiteX15" fmla="*/ 778941 w 1518129"/>
              <a:gd name="connsiteY15" fmla="*/ 121917 h 2063328"/>
              <a:gd name="connsiteX16" fmla="*/ 582042 w 1518129"/>
              <a:gd name="connsiteY16" fmla="*/ 161731 h 2063328"/>
              <a:gd name="connsiteX17" fmla="*/ 554580 w 1518129"/>
              <a:gd name="connsiteY17" fmla="*/ 1197645 h 2063328"/>
              <a:gd name="connsiteX18" fmla="*/ 419736 w 1518129"/>
              <a:gd name="connsiteY18" fmla="*/ 1153389 h 2063328"/>
              <a:gd name="connsiteX19" fmla="*/ 0 w 1518129"/>
              <a:gd name="connsiteY19" fmla="*/ 891306 h 2063328"/>
              <a:gd name="connsiteX0" fmla="*/ 0 w 1518129"/>
              <a:gd name="connsiteY0" fmla="*/ 891306 h 2063328"/>
              <a:gd name="connsiteX1" fmla="*/ 227051 w 1518129"/>
              <a:gd name="connsiteY1" fmla="*/ 1320850 h 2063328"/>
              <a:gd name="connsiteX2" fmla="*/ 462841 w 1518129"/>
              <a:gd name="connsiteY2" fmla="*/ 1655174 h 2063328"/>
              <a:gd name="connsiteX3" fmla="*/ 704940 w 1518129"/>
              <a:gd name="connsiteY3" fmla="*/ 2061799 h 2063328"/>
              <a:gd name="connsiteX4" fmla="*/ 1358105 w 1518129"/>
              <a:gd name="connsiteY4" fmla="*/ 2058325 h 2063328"/>
              <a:gd name="connsiteX5" fmla="*/ 1516859 w 1518129"/>
              <a:gd name="connsiteY5" fmla="*/ 1069958 h 2063328"/>
              <a:gd name="connsiteX6" fmla="*/ 1464891 w 1518129"/>
              <a:gd name="connsiteY6" fmla="*/ 644162 h 2063328"/>
              <a:gd name="connsiteX7" fmla="*/ 1272486 w 1518129"/>
              <a:gd name="connsiteY7" fmla="*/ 612493 h 2063328"/>
              <a:gd name="connsiteX8" fmla="*/ 1264720 w 1518129"/>
              <a:gd name="connsiteY8" fmla="*/ 911472 h 2063328"/>
              <a:gd name="connsiteX9" fmla="*/ 1252622 w 1518129"/>
              <a:gd name="connsiteY9" fmla="*/ 600743 h 2063328"/>
              <a:gd name="connsiteX10" fmla="*/ 1022817 w 1518129"/>
              <a:gd name="connsiteY10" fmla="*/ 558366 h 2063328"/>
              <a:gd name="connsiteX11" fmla="*/ 1053082 w 1518129"/>
              <a:gd name="connsiteY11" fmla="*/ 887580 h 2063328"/>
              <a:gd name="connsiteX12" fmla="*/ 1001757 w 1518129"/>
              <a:gd name="connsiteY12" fmla="*/ 557324 h 2063328"/>
              <a:gd name="connsiteX13" fmla="*/ 806783 w 1518129"/>
              <a:gd name="connsiteY13" fmla="*/ 513030 h 2063328"/>
              <a:gd name="connsiteX14" fmla="*/ 810613 w 1518129"/>
              <a:gd name="connsiteY14" fmla="*/ 901237 h 2063328"/>
              <a:gd name="connsiteX15" fmla="*/ 778941 w 1518129"/>
              <a:gd name="connsiteY15" fmla="*/ 121917 h 2063328"/>
              <a:gd name="connsiteX16" fmla="*/ 582042 w 1518129"/>
              <a:gd name="connsiteY16" fmla="*/ 161731 h 2063328"/>
              <a:gd name="connsiteX17" fmla="*/ 554580 w 1518129"/>
              <a:gd name="connsiteY17" fmla="*/ 1197645 h 2063328"/>
              <a:gd name="connsiteX18" fmla="*/ 419736 w 1518129"/>
              <a:gd name="connsiteY18" fmla="*/ 1153389 h 2063328"/>
              <a:gd name="connsiteX19" fmla="*/ 0 w 1518129"/>
              <a:gd name="connsiteY19" fmla="*/ 891306 h 2063328"/>
              <a:gd name="connsiteX0" fmla="*/ 0 w 1518129"/>
              <a:gd name="connsiteY0" fmla="*/ 891306 h 2063328"/>
              <a:gd name="connsiteX1" fmla="*/ 227051 w 1518129"/>
              <a:gd name="connsiteY1" fmla="*/ 1320850 h 2063328"/>
              <a:gd name="connsiteX2" fmla="*/ 462841 w 1518129"/>
              <a:gd name="connsiteY2" fmla="*/ 1655174 h 2063328"/>
              <a:gd name="connsiteX3" fmla="*/ 704940 w 1518129"/>
              <a:gd name="connsiteY3" fmla="*/ 2061799 h 2063328"/>
              <a:gd name="connsiteX4" fmla="*/ 1358105 w 1518129"/>
              <a:gd name="connsiteY4" fmla="*/ 2058325 h 2063328"/>
              <a:gd name="connsiteX5" fmla="*/ 1516859 w 1518129"/>
              <a:gd name="connsiteY5" fmla="*/ 1069958 h 2063328"/>
              <a:gd name="connsiteX6" fmla="*/ 1464891 w 1518129"/>
              <a:gd name="connsiteY6" fmla="*/ 644162 h 2063328"/>
              <a:gd name="connsiteX7" fmla="*/ 1272486 w 1518129"/>
              <a:gd name="connsiteY7" fmla="*/ 612493 h 2063328"/>
              <a:gd name="connsiteX8" fmla="*/ 1264720 w 1518129"/>
              <a:gd name="connsiteY8" fmla="*/ 911472 h 2063328"/>
              <a:gd name="connsiteX9" fmla="*/ 1252622 w 1518129"/>
              <a:gd name="connsiteY9" fmla="*/ 600743 h 2063328"/>
              <a:gd name="connsiteX10" fmla="*/ 1022817 w 1518129"/>
              <a:gd name="connsiteY10" fmla="*/ 558366 h 2063328"/>
              <a:gd name="connsiteX11" fmla="*/ 1053082 w 1518129"/>
              <a:gd name="connsiteY11" fmla="*/ 887580 h 2063328"/>
              <a:gd name="connsiteX12" fmla="*/ 1001757 w 1518129"/>
              <a:gd name="connsiteY12" fmla="*/ 557324 h 2063328"/>
              <a:gd name="connsiteX13" fmla="*/ 806783 w 1518129"/>
              <a:gd name="connsiteY13" fmla="*/ 513030 h 2063328"/>
              <a:gd name="connsiteX14" fmla="*/ 810613 w 1518129"/>
              <a:gd name="connsiteY14" fmla="*/ 901237 h 2063328"/>
              <a:gd name="connsiteX15" fmla="*/ 778941 w 1518129"/>
              <a:gd name="connsiteY15" fmla="*/ 121917 h 2063328"/>
              <a:gd name="connsiteX16" fmla="*/ 582042 w 1518129"/>
              <a:gd name="connsiteY16" fmla="*/ 161731 h 2063328"/>
              <a:gd name="connsiteX17" fmla="*/ 554580 w 1518129"/>
              <a:gd name="connsiteY17" fmla="*/ 1197645 h 2063328"/>
              <a:gd name="connsiteX18" fmla="*/ 419736 w 1518129"/>
              <a:gd name="connsiteY18" fmla="*/ 1153389 h 2063328"/>
              <a:gd name="connsiteX19" fmla="*/ 0 w 1518129"/>
              <a:gd name="connsiteY19" fmla="*/ 891306 h 2063328"/>
              <a:gd name="connsiteX0" fmla="*/ 0 w 1518129"/>
              <a:gd name="connsiteY0" fmla="*/ 891306 h 2063328"/>
              <a:gd name="connsiteX1" fmla="*/ 227051 w 1518129"/>
              <a:gd name="connsiteY1" fmla="*/ 1320850 h 2063328"/>
              <a:gd name="connsiteX2" fmla="*/ 462841 w 1518129"/>
              <a:gd name="connsiteY2" fmla="*/ 1655174 h 2063328"/>
              <a:gd name="connsiteX3" fmla="*/ 704940 w 1518129"/>
              <a:gd name="connsiteY3" fmla="*/ 2061799 h 2063328"/>
              <a:gd name="connsiteX4" fmla="*/ 1358105 w 1518129"/>
              <a:gd name="connsiteY4" fmla="*/ 2058325 h 2063328"/>
              <a:gd name="connsiteX5" fmla="*/ 1516859 w 1518129"/>
              <a:gd name="connsiteY5" fmla="*/ 1069958 h 2063328"/>
              <a:gd name="connsiteX6" fmla="*/ 1464891 w 1518129"/>
              <a:gd name="connsiteY6" fmla="*/ 644162 h 2063328"/>
              <a:gd name="connsiteX7" fmla="*/ 1272486 w 1518129"/>
              <a:gd name="connsiteY7" fmla="*/ 612493 h 2063328"/>
              <a:gd name="connsiteX8" fmla="*/ 1264720 w 1518129"/>
              <a:gd name="connsiteY8" fmla="*/ 911472 h 2063328"/>
              <a:gd name="connsiteX9" fmla="*/ 1252622 w 1518129"/>
              <a:gd name="connsiteY9" fmla="*/ 600743 h 2063328"/>
              <a:gd name="connsiteX10" fmla="*/ 1022817 w 1518129"/>
              <a:gd name="connsiteY10" fmla="*/ 558366 h 2063328"/>
              <a:gd name="connsiteX11" fmla="*/ 1053082 w 1518129"/>
              <a:gd name="connsiteY11" fmla="*/ 887580 h 2063328"/>
              <a:gd name="connsiteX12" fmla="*/ 1001757 w 1518129"/>
              <a:gd name="connsiteY12" fmla="*/ 557324 h 2063328"/>
              <a:gd name="connsiteX13" fmla="*/ 806783 w 1518129"/>
              <a:gd name="connsiteY13" fmla="*/ 513030 h 2063328"/>
              <a:gd name="connsiteX14" fmla="*/ 810613 w 1518129"/>
              <a:gd name="connsiteY14" fmla="*/ 901237 h 2063328"/>
              <a:gd name="connsiteX15" fmla="*/ 778941 w 1518129"/>
              <a:gd name="connsiteY15" fmla="*/ 121917 h 2063328"/>
              <a:gd name="connsiteX16" fmla="*/ 582042 w 1518129"/>
              <a:gd name="connsiteY16" fmla="*/ 161731 h 2063328"/>
              <a:gd name="connsiteX17" fmla="*/ 554580 w 1518129"/>
              <a:gd name="connsiteY17" fmla="*/ 1197645 h 2063328"/>
              <a:gd name="connsiteX18" fmla="*/ 419736 w 1518129"/>
              <a:gd name="connsiteY18" fmla="*/ 1153389 h 2063328"/>
              <a:gd name="connsiteX19" fmla="*/ 0 w 1518129"/>
              <a:gd name="connsiteY19" fmla="*/ 891306 h 2063328"/>
              <a:gd name="connsiteX0" fmla="*/ 0 w 1518129"/>
              <a:gd name="connsiteY0" fmla="*/ 891306 h 2058325"/>
              <a:gd name="connsiteX1" fmla="*/ 227051 w 1518129"/>
              <a:gd name="connsiteY1" fmla="*/ 1320850 h 2058325"/>
              <a:gd name="connsiteX2" fmla="*/ 462841 w 1518129"/>
              <a:gd name="connsiteY2" fmla="*/ 1655174 h 2058325"/>
              <a:gd name="connsiteX3" fmla="*/ 661537 w 1518129"/>
              <a:gd name="connsiteY3" fmla="*/ 2053119 h 2058325"/>
              <a:gd name="connsiteX4" fmla="*/ 1358105 w 1518129"/>
              <a:gd name="connsiteY4" fmla="*/ 2058325 h 2058325"/>
              <a:gd name="connsiteX5" fmla="*/ 1516859 w 1518129"/>
              <a:gd name="connsiteY5" fmla="*/ 1069958 h 2058325"/>
              <a:gd name="connsiteX6" fmla="*/ 1464891 w 1518129"/>
              <a:gd name="connsiteY6" fmla="*/ 644162 h 2058325"/>
              <a:gd name="connsiteX7" fmla="*/ 1272486 w 1518129"/>
              <a:gd name="connsiteY7" fmla="*/ 612493 h 2058325"/>
              <a:gd name="connsiteX8" fmla="*/ 1264720 w 1518129"/>
              <a:gd name="connsiteY8" fmla="*/ 911472 h 2058325"/>
              <a:gd name="connsiteX9" fmla="*/ 1252622 w 1518129"/>
              <a:gd name="connsiteY9" fmla="*/ 600743 h 2058325"/>
              <a:gd name="connsiteX10" fmla="*/ 1022817 w 1518129"/>
              <a:gd name="connsiteY10" fmla="*/ 558366 h 2058325"/>
              <a:gd name="connsiteX11" fmla="*/ 1053082 w 1518129"/>
              <a:gd name="connsiteY11" fmla="*/ 887580 h 2058325"/>
              <a:gd name="connsiteX12" fmla="*/ 1001757 w 1518129"/>
              <a:gd name="connsiteY12" fmla="*/ 557324 h 2058325"/>
              <a:gd name="connsiteX13" fmla="*/ 806783 w 1518129"/>
              <a:gd name="connsiteY13" fmla="*/ 513030 h 2058325"/>
              <a:gd name="connsiteX14" fmla="*/ 810613 w 1518129"/>
              <a:gd name="connsiteY14" fmla="*/ 901237 h 2058325"/>
              <a:gd name="connsiteX15" fmla="*/ 778941 w 1518129"/>
              <a:gd name="connsiteY15" fmla="*/ 121917 h 2058325"/>
              <a:gd name="connsiteX16" fmla="*/ 582042 w 1518129"/>
              <a:gd name="connsiteY16" fmla="*/ 161731 h 2058325"/>
              <a:gd name="connsiteX17" fmla="*/ 554580 w 1518129"/>
              <a:gd name="connsiteY17" fmla="*/ 1197645 h 2058325"/>
              <a:gd name="connsiteX18" fmla="*/ 419736 w 1518129"/>
              <a:gd name="connsiteY18" fmla="*/ 1153389 h 2058325"/>
              <a:gd name="connsiteX19" fmla="*/ 0 w 1518129"/>
              <a:gd name="connsiteY19" fmla="*/ 891306 h 2058325"/>
              <a:gd name="connsiteX0" fmla="*/ 0 w 1518129"/>
              <a:gd name="connsiteY0" fmla="*/ 891306 h 2058325"/>
              <a:gd name="connsiteX1" fmla="*/ 227051 w 1518129"/>
              <a:gd name="connsiteY1" fmla="*/ 1320850 h 2058325"/>
              <a:gd name="connsiteX2" fmla="*/ 462841 w 1518129"/>
              <a:gd name="connsiteY2" fmla="*/ 1707258 h 2058325"/>
              <a:gd name="connsiteX3" fmla="*/ 661537 w 1518129"/>
              <a:gd name="connsiteY3" fmla="*/ 2053119 h 2058325"/>
              <a:gd name="connsiteX4" fmla="*/ 1358105 w 1518129"/>
              <a:gd name="connsiteY4" fmla="*/ 2058325 h 2058325"/>
              <a:gd name="connsiteX5" fmla="*/ 1516859 w 1518129"/>
              <a:gd name="connsiteY5" fmla="*/ 1069958 h 2058325"/>
              <a:gd name="connsiteX6" fmla="*/ 1464891 w 1518129"/>
              <a:gd name="connsiteY6" fmla="*/ 644162 h 2058325"/>
              <a:gd name="connsiteX7" fmla="*/ 1272486 w 1518129"/>
              <a:gd name="connsiteY7" fmla="*/ 612493 h 2058325"/>
              <a:gd name="connsiteX8" fmla="*/ 1264720 w 1518129"/>
              <a:gd name="connsiteY8" fmla="*/ 911472 h 2058325"/>
              <a:gd name="connsiteX9" fmla="*/ 1252622 w 1518129"/>
              <a:gd name="connsiteY9" fmla="*/ 600743 h 2058325"/>
              <a:gd name="connsiteX10" fmla="*/ 1022817 w 1518129"/>
              <a:gd name="connsiteY10" fmla="*/ 558366 h 2058325"/>
              <a:gd name="connsiteX11" fmla="*/ 1053082 w 1518129"/>
              <a:gd name="connsiteY11" fmla="*/ 887580 h 2058325"/>
              <a:gd name="connsiteX12" fmla="*/ 1001757 w 1518129"/>
              <a:gd name="connsiteY12" fmla="*/ 557324 h 2058325"/>
              <a:gd name="connsiteX13" fmla="*/ 806783 w 1518129"/>
              <a:gd name="connsiteY13" fmla="*/ 513030 h 2058325"/>
              <a:gd name="connsiteX14" fmla="*/ 810613 w 1518129"/>
              <a:gd name="connsiteY14" fmla="*/ 901237 h 2058325"/>
              <a:gd name="connsiteX15" fmla="*/ 778941 w 1518129"/>
              <a:gd name="connsiteY15" fmla="*/ 121917 h 2058325"/>
              <a:gd name="connsiteX16" fmla="*/ 582042 w 1518129"/>
              <a:gd name="connsiteY16" fmla="*/ 161731 h 2058325"/>
              <a:gd name="connsiteX17" fmla="*/ 554580 w 1518129"/>
              <a:gd name="connsiteY17" fmla="*/ 1197645 h 2058325"/>
              <a:gd name="connsiteX18" fmla="*/ 419736 w 1518129"/>
              <a:gd name="connsiteY18" fmla="*/ 1153389 h 2058325"/>
              <a:gd name="connsiteX19" fmla="*/ 0 w 1518129"/>
              <a:gd name="connsiteY19" fmla="*/ 891306 h 205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18129" h="2058325">
                <a:moveTo>
                  <a:pt x="0" y="891306"/>
                </a:moveTo>
                <a:cubicBezTo>
                  <a:pt x="124742" y="1042097"/>
                  <a:pt x="180313" y="1188925"/>
                  <a:pt x="227051" y="1320850"/>
                </a:cubicBezTo>
                <a:cubicBezTo>
                  <a:pt x="283134" y="1440332"/>
                  <a:pt x="360533" y="1558830"/>
                  <a:pt x="462841" y="1707258"/>
                </a:cubicBezTo>
                <a:cubicBezTo>
                  <a:pt x="565096" y="1853074"/>
                  <a:pt x="560763" y="1906764"/>
                  <a:pt x="661537" y="2053119"/>
                </a:cubicBezTo>
                <a:cubicBezTo>
                  <a:pt x="864977" y="2059061"/>
                  <a:pt x="1062335" y="2054157"/>
                  <a:pt x="1358105" y="2058325"/>
                </a:cubicBezTo>
                <a:cubicBezTo>
                  <a:pt x="1487137" y="1727973"/>
                  <a:pt x="1516858" y="1179685"/>
                  <a:pt x="1516859" y="1069958"/>
                </a:cubicBezTo>
                <a:cubicBezTo>
                  <a:pt x="1522576" y="857179"/>
                  <a:pt x="1509640" y="720406"/>
                  <a:pt x="1464891" y="644162"/>
                </a:cubicBezTo>
                <a:cubicBezTo>
                  <a:pt x="1396021" y="572742"/>
                  <a:pt x="1370976" y="579197"/>
                  <a:pt x="1272486" y="612493"/>
                </a:cubicBezTo>
                <a:cubicBezTo>
                  <a:pt x="1306205" y="707004"/>
                  <a:pt x="1275123" y="829781"/>
                  <a:pt x="1264720" y="911472"/>
                </a:cubicBezTo>
                <a:cubicBezTo>
                  <a:pt x="1250153" y="907906"/>
                  <a:pt x="1292939" y="659594"/>
                  <a:pt x="1252622" y="600743"/>
                </a:cubicBezTo>
                <a:cubicBezTo>
                  <a:pt x="1202656" y="541892"/>
                  <a:pt x="1107533" y="508148"/>
                  <a:pt x="1022817" y="558366"/>
                </a:cubicBezTo>
                <a:cubicBezTo>
                  <a:pt x="1086811" y="668103"/>
                  <a:pt x="1058849" y="793697"/>
                  <a:pt x="1053082" y="887580"/>
                </a:cubicBezTo>
                <a:cubicBezTo>
                  <a:pt x="1041532" y="883386"/>
                  <a:pt x="1071753" y="653519"/>
                  <a:pt x="1001757" y="557324"/>
                </a:cubicBezTo>
                <a:cubicBezTo>
                  <a:pt x="946234" y="504548"/>
                  <a:pt x="915026" y="504758"/>
                  <a:pt x="806783" y="513030"/>
                </a:cubicBezTo>
                <a:cubicBezTo>
                  <a:pt x="816055" y="653003"/>
                  <a:pt x="822837" y="732256"/>
                  <a:pt x="810613" y="901237"/>
                </a:cubicBezTo>
                <a:cubicBezTo>
                  <a:pt x="782414" y="451352"/>
                  <a:pt x="784675" y="276900"/>
                  <a:pt x="778941" y="121917"/>
                </a:cubicBezTo>
                <a:cubicBezTo>
                  <a:pt x="774616" y="-32693"/>
                  <a:pt x="569584" y="-61779"/>
                  <a:pt x="582042" y="161731"/>
                </a:cubicBezTo>
                <a:cubicBezTo>
                  <a:pt x="570378" y="380417"/>
                  <a:pt x="623442" y="1132875"/>
                  <a:pt x="554580" y="1197645"/>
                </a:cubicBezTo>
                <a:cubicBezTo>
                  <a:pt x="495024" y="1230412"/>
                  <a:pt x="496393" y="1222363"/>
                  <a:pt x="419736" y="1153389"/>
                </a:cubicBezTo>
                <a:cubicBezTo>
                  <a:pt x="331744" y="1046414"/>
                  <a:pt x="197603" y="767201"/>
                  <a:pt x="0" y="891306"/>
                </a:cubicBez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1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31" name="TextBox 19">
            <a:extLst>
              <a:ext uri="{FF2B5EF4-FFF2-40B4-BE49-F238E27FC236}">
                <a16:creationId xmlns:a16="http://schemas.microsoft.com/office/drawing/2014/main" id="{FB1E44C5-DC60-40E0-A197-E036B183EAEC}"/>
              </a:ext>
            </a:extLst>
          </p:cNvPr>
          <p:cNvSpPr txBox="1"/>
          <p:nvPr/>
        </p:nvSpPr>
        <p:spPr>
          <a:xfrm>
            <a:off x="448821" y="1258205"/>
            <a:ext cx="2509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86"/>
            <a:r>
              <a:rPr lang="en-US" altLang="ko-KR" sz="20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 pitchFamily="34" charset="0"/>
              </a:rPr>
              <a:t>VIOLÈNCIES MASCLISTES</a:t>
            </a:r>
          </a:p>
        </p:txBody>
      </p:sp>
      <p:sp>
        <p:nvSpPr>
          <p:cNvPr id="2" name="QuadreDeText 1"/>
          <p:cNvSpPr txBox="1"/>
          <p:nvPr/>
        </p:nvSpPr>
        <p:spPr>
          <a:xfrm>
            <a:off x="2888477" y="4508785"/>
            <a:ext cx="929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ESPC</a:t>
            </a:r>
            <a:endParaRPr lang="ca-E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Agrupa 4"/>
          <p:cNvGrpSpPr/>
          <p:nvPr/>
        </p:nvGrpSpPr>
        <p:grpSpPr>
          <a:xfrm>
            <a:off x="2813359" y="1081716"/>
            <a:ext cx="1080000" cy="1080000"/>
            <a:chOff x="2027131" y="1137963"/>
            <a:chExt cx="1080000" cy="1080000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D19F4F0-2606-439F-AD7B-B2ABC10C8D7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27131" y="1137963"/>
              <a:ext cx="1080000" cy="1080000"/>
            </a:xfrm>
            <a:prstGeom prst="ellipse">
              <a:avLst/>
            </a:prstGeom>
            <a:solidFill>
              <a:srgbClr val="507C89"/>
            </a:solidFill>
            <a:ln w="38100" cap="flat" cmpd="sng" algn="ctr">
              <a:solidFill>
                <a:srgbClr val="507C8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sp>
          <p:nvSpPr>
            <p:cNvPr id="35" name="QuadreDeText 34"/>
            <p:cNvSpPr txBox="1"/>
            <p:nvPr/>
          </p:nvSpPr>
          <p:spPr>
            <a:xfrm>
              <a:off x="2102249" y="1477908"/>
              <a:ext cx="9297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a-ES" sz="2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EVMC</a:t>
              </a:r>
              <a:endParaRPr lang="ca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Agrupa 3"/>
          <p:cNvGrpSpPr/>
          <p:nvPr/>
        </p:nvGrpSpPr>
        <p:grpSpPr>
          <a:xfrm>
            <a:off x="8357244" y="1072148"/>
            <a:ext cx="1080000" cy="1080000"/>
            <a:chOff x="9543858" y="1137963"/>
            <a:chExt cx="1080000" cy="1080000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7C0E7360-EB3D-42DE-865F-F9040670848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3858" y="1137963"/>
              <a:ext cx="1080000" cy="1080000"/>
            </a:xfrm>
            <a:prstGeom prst="ellipse">
              <a:avLst/>
            </a:prstGeom>
            <a:solidFill>
              <a:srgbClr val="507C89"/>
            </a:solidFill>
            <a:ln w="38100" cap="flat" cmpd="sng" algn="ctr">
              <a:solidFill>
                <a:srgbClr val="507C8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sp>
          <p:nvSpPr>
            <p:cNvPr id="36" name="QuadreDeText 35"/>
            <p:cNvSpPr txBox="1"/>
            <p:nvPr/>
          </p:nvSpPr>
          <p:spPr>
            <a:xfrm>
              <a:off x="9618976" y="1477908"/>
              <a:ext cx="9297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a-ES" sz="2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EVSC</a:t>
              </a:r>
              <a:endParaRPr lang="ca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QuadreDeText 36"/>
          <p:cNvSpPr txBox="1"/>
          <p:nvPr/>
        </p:nvSpPr>
        <p:spPr>
          <a:xfrm>
            <a:off x="8071313" y="4534779"/>
            <a:ext cx="11969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ECESC</a:t>
            </a:r>
            <a:endParaRPr lang="ca-E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19">
            <a:extLst>
              <a:ext uri="{FF2B5EF4-FFF2-40B4-BE49-F238E27FC236}">
                <a16:creationId xmlns:a16="http://schemas.microsoft.com/office/drawing/2014/main" id="{FB1E44C5-DC60-40E0-A197-E036B183EAEC}"/>
              </a:ext>
            </a:extLst>
          </p:cNvPr>
          <p:cNvSpPr txBox="1"/>
          <p:nvPr/>
        </p:nvSpPr>
        <p:spPr>
          <a:xfrm>
            <a:off x="449414" y="4354897"/>
            <a:ext cx="2509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86"/>
            <a:r>
              <a:rPr lang="en-US" altLang="ko-KR" sz="20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 pitchFamily="34" charset="0"/>
              </a:rPr>
              <a:t>SEGURETAT</a:t>
            </a:r>
          </a:p>
          <a:p>
            <a:pPr algn="ctr" defTabSz="914286"/>
            <a:r>
              <a:rPr lang="en-US" altLang="ko-KR" sz="20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 pitchFamily="34" charset="0"/>
              </a:rPr>
              <a:t>PÚBLICA</a:t>
            </a:r>
          </a:p>
        </p:txBody>
      </p:sp>
      <p:sp>
        <p:nvSpPr>
          <p:cNvPr id="28" name="TextBox 19">
            <a:extLst>
              <a:ext uri="{FF2B5EF4-FFF2-40B4-BE49-F238E27FC236}">
                <a16:creationId xmlns:a16="http://schemas.microsoft.com/office/drawing/2014/main" id="{FB1E44C5-DC60-40E0-A197-E036B183EAEC}"/>
              </a:ext>
            </a:extLst>
          </p:cNvPr>
          <p:cNvSpPr txBox="1"/>
          <p:nvPr/>
        </p:nvSpPr>
        <p:spPr>
          <a:xfrm>
            <a:off x="9282642" y="1143227"/>
            <a:ext cx="2509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86"/>
            <a:r>
              <a:rPr lang="en-US" altLang="ko-KR" sz="20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 pitchFamily="34" charset="0"/>
              </a:rPr>
              <a:t>VIOLÈNCIES</a:t>
            </a:r>
          </a:p>
          <a:p>
            <a:pPr algn="ctr" defTabSz="914286"/>
            <a:r>
              <a:rPr lang="en-US" altLang="ko-KR" sz="20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 pitchFamily="34" charset="0"/>
              </a:rPr>
              <a:t>SEXUALS</a:t>
            </a:r>
          </a:p>
        </p:txBody>
      </p:sp>
      <p:sp>
        <p:nvSpPr>
          <p:cNvPr id="29" name="TextBox 19">
            <a:extLst>
              <a:ext uri="{FF2B5EF4-FFF2-40B4-BE49-F238E27FC236}">
                <a16:creationId xmlns:a16="http://schemas.microsoft.com/office/drawing/2014/main" id="{FB1E44C5-DC60-40E0-A197-E036B183EAEC}"/>
              </a:ext>
            </a:extLst>
          </p:cNvPr>
          <p:cNvSpPr txBox="1"/>
          <p:nvPr/>
        </p:nvSpPr>
        <p:spPr>
          <a:xfrm>
            <a:off x="9437244" y="4410998"/>
            <a:ext cx="2509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86"/>
            <a:r>
              <a:rPr lang="en-US" altLang="ko-KR" sz="20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 pitchFamily="34" charset="0"/>
              </a:rPr>
              <a:t>CONVIVÈNCIA</a:t>
            </a:r>
          </a:p>
          <a:p>
            <a:pPr algn="ctr" defTabSz="914286"/>
            <a:r>
              <a:rPr lang="en-US" altLang="ko-KR" sz="20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 pitchFamily="34" charset="0"/>
              </a:rPr>
              <a:t>ESCOLAR</a:t>
            </a:r>
          </a:p>
        </p:txBody>
      </p:sp>
    </p:spTree>
    <p:extLst>
      <p:ext uri="{BB962C8B-B14F-4D97-AF65-F5344CB8AC3E}">
        <p14:creationId xmlns:p14="http://schemas.microsoft.com/office/powerpoint/2010/main" val="43920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QuadreDeText 5"/>
          <p:cNvSpPr txBox="1"/>
          <p:nvPr/>
        </p:nvSpPr>
        <p:spPr>
          <a:xfrm>
            <a:off x="307543" y="846857"/>
            <a:ext cx="24852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 smtClean="0">
                <a:solidFill>
                  <a:schemeClr val="bg1">
                    <a:lumMod val="6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hombre</a:t>
            </a:r>
            <a:endParaRPr lang="ca-ES" sz="4000" b="1" dirty="0">
              <a:solidFill>
                <a:schemeClr val="bg1">
                  <a:lumMod val="6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QuadreDeText 6"/>
          <p:cNvSpPr txBox="1"/>
          <p:nvPr/>
        </p:nvSpPr>
        <p:spPr>
          <a:xfrm>
            <a:off x="5856870" y="4215266"/>
            <a:ext cx="29327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 err="1" smtClean="0">
                <a:solidFill>
                  <a:schemeClr val="bg1">
                    <a:lumMod val="6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man</a:t>
            </a:r>
            <a:endParaRPr lang="ca-ES" sz="4000" b="1" dirty="0">
              <a:solidFill>
                <a:schemeClr val="bg1">
                  <a:lumMod val="6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QuadreDeText 7"/>
          <p:cNvSpPr txBox="1"/>
          <p:nvPr/>
        </p:nvSpPr>
        <p:spPr>
          <a:xfrm>
            <a:off x="597818" y="3057245"/>
            <a:ext cx="29327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 err="1" smtClean="0">
                <a:solidFill>
                  <a:schemeClr val="bg1">
                    <a:lumMod val="6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mann</a:t>
            </a:r>
            <a:endParaRPr lang="ca-ES" sz="4000" b="1" dirty="0">
              <a:solidFill>
                <a:schemeClr val="bg1">
                  <a:lumMod val="6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80092" y="1575023"/>
            <a:ext cx="7954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4000" b="1" dirty="0" err="1" smtClean="0">
                <a:solidFill>
                  <a:schemeClr val="bg1">
                    <a:lumMod val="6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مرد</a:t>
            </a:r>
            <a:endParaRPr lang="ca-ES" sz="4000" b="1" dirty="0">
              <a:solidFill>
                <a:schemeClr val="bg1">
                  <a:lumMod val="6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377068" y="3910734"/>
            <a:ext cx="9557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4000" dirty="0" err="1">
                <a:solidFill>
                  <a:schemeClr val="bg1">
                    <a:lumMod val="65000"/>
                  </a:schemeClr>
                </a:solidFill>
                <a:latin typeface="Arial Black" panose="020B0A04020102020204" pitchFamily="34" charset="0"/>
              </a:rPr>
              <a:t>איש</a:t>
            </a:r>
            <a:endParaRPr lang="ca-ES" sz="4000" dirty="0">
              <a:solidFill>
                <a:schemeClr val="bg1">
                  <a:lumMod val="6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22815" y="1213613"/>
            <a:ext cx="28151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z-Cyrl-AZ" sz="4000" dirty="0" smtClean="0">
                <a:solidFill>
                  <a:schemeClr val="bg1">
                    <a:lumMod val="65000"/>
                  </a:schemeClr>
                </a:solidFill>
                <a:latin typeface="Arial Black" panose="020B0A04020102020204" pitchFamily="34" charset="0"/>
              </a:rPr>
              <a:t>мужчина</a:t>
            </a:r>
            <a:endParaRPr lang="ca-ES" sz="4000" dirty="0">
              <a:solidFill>
                <a:schemeClr val="bg1">
                  <a:lumMod val="6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047655" y="1815643"/>
            <a:ext cx="7433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sz="4000" smtClean="0">
                <a:solidFill>
                  <a:schemeClr val="bg1">
                    <a:lumMod val="65000"/>
                  </a:schemeClr>
                </a:solidFill>
                <a:latin typeface="Arial Black" panose="020B0A04020102020204" pitchFamily="34" charset="0"/>
              </a:rPr>
              <a:t>男</a:t>
            </a:r>
            <a:endParaRPr lang="ca-ES" sz="4000" dirty="0">
              <a:solidFill>
                <a:schemeClr val="bg1">
                  <a:lumMod val="6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719458" y="1734516"/>
            <a:ext cx="21467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4000" dirty="0" err="1" smtClean="0">
                <a:solidFill>
                  <a:schemeClr val="bg1">
                    <a:lumMod val="65000"/>
                  </a:schemeClr>
                </a:solidFill>
                <a:latin typeface="Arial Black" panose="020B0A04020102020204" pitchFamily="34" charset="0"/>
              </a:rPr>
              <a:t>άνδρ</a:t>
            </a:r>
            <a:r>
              <a:rPr lang="ca-ES" sz="4000" dirty="0" smtClean="0">
                <a:solidFill>
                  <a:schemeClr val="bg1">
                    <a:lumMod val="65000"/>
                  </a:schemeClr>
                </a:solidFill>
                <a:latin typeface="Arial Black" panose="020B0A04020102020204" pitchFamily="34" charset="0"/>
              </a:rPr>
              <a:t>ας</a:t>
            </a:r>
            <a:endParaRPr lang="ca-ES" sz="4000" dirty="0">
              <a:solidFill>
                <a:schemeClr val="bg1">
                  <a:lumMod val="6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613901" y="419391"/>
            <a:ext cx="271132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4000" dirty="0" err="1">
                <a:solidFill>
                  <a:schemeClr val="bg1">
                    <a:lumMod val="65000"/>
                  </a:schemeClr>
                </a:solidFill>
                <a:latin typeface="Arial Black" panose="020B0A04020102020204" pitchFamily="34" charset="0"/>
              </a:rPr>
              <a:t>Człowiek</a:t>
            </a:r>
            <a:endParaRPr lang="ca-ES" sz="4000" dirty="0">
              <a:solidFill>
                <a:schemeClr val="bg1">
                  <a:lumMod val="6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46783" y="4764223"/>
            <a:ext cx="22349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4000" dirty="0" err="1">
                <a:solidFill>
                  <a:schemeClr val="bg1">
                    <a:lumMod val="65000"/>
                  </a:schemeClr>
                </a:solidFill>
                <a:latin typeface="Arial Black" panose="020B0A04020102020204" pitchFamily="34" charset="0"/>
              </a:rPr>
              <a:t>homem</a:t>
            </a:r>
            <a:endParaRPr lang="ca-ES" sz="4000" dirty="0">
              <a:solidFill>
                <a:schemeClr val="bg1">
                  <a:lumMod val="6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201236" y="2105074"/>
            <a:ext cx="18085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4000" dirty="0" err="1" smtClean="0">
                <a:solidFill>
                  <a:schemeClr val="bg1">
                    <a:lumMod val="65000"/>
                  </a:schemeClr>
                </a:solidFill>
                <a:latin typeface="Arial Black" panose="020B0A04020102020204" pitchFamily="34" charset="0"/>
              </a:rPr>
              <a:t>Uomo</a:t>
            </a:r>
            <a:endParaRPr lang="ca-ES" sz="4000" dirty="0">
              <a:solidFill>
                <a:schemeClr val="bg1">
                  <a:lumMod val="6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353226" y="4690492"/>
            <a:ext cx="17219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4000" dirty="0" err="1" smtClean="0">
                <a:solidFill>
                  <a:schemeClr val="bg1">
                    <a:lumMod val="65000"/>
                  </a:schemeClr>
                </a:solidFill>
                <a:latin typeface="Arial Black" panose="020B0A04020102020204" pitchFamily="34" charset="0"/>
              </a:rPr>
              <a:t>mand</a:t>
            </a:r>
            <a:endParaRPr lang="ca-ES" sz="4000" dirty="0">
              <a:solidFill>
                <a:schemeClr val="bg1">
                  <a:lumMod val="6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860620" y="299247"/>
            <a:ext cx="22349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4000" dirty="0" err="1" smtClean="0">
                <a:solidFill>
                  <a:schemeClr val="bg1">
                    <a:lumMod val="65000"/>
                  </a:schemeClr>
                </a:solidFill>
                <a:latin typeface="Arial Black" panose="020B0A04020102020204" pitchFamily="34" charset="0"/>
              </a:rPr>
              <a:t>homme</a:t>
            </a:r>
            <a:endParaRPr lang="ca-ES" sz="4000" dirty="0">
              <a:solidFill>
                <a:schemeClr val="bg1">
                  <a:lumMod val="6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731881" y="3765131"/>
            <a:ext cx="16608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4000" dirty="0" err="1" smtClean="0">
                <a:solidFill>
                  <a:schemeClr val="bg1">
                    <a:lumMod val="65000"/>
                  </a:schemeClr>
                </a:solidFill>
                <a:latin typeface="Arial Black" panose="020B0A04020102020204" pitchFamily="34" charset="0"/>
              </a:rPr>
              <a:t>gizon</a:t>
            </a:r>
            <a:endParaRPr lang="ca-ES" sz="4000" dirty="0">
              <a:solidFill>
                <a:schemeClr val="bg1">
                  <a:lumMod val="6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279766" y="2523529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4000" dirty="0" err="1" smtClean="0">
                <a:solidFill>
                  <a:schemeClr val="bg1">
                    <a:lumMod val="65000"/>
                  </a:schemeClr>
                </a:solidFill>
                <a:latin typeface="Arial Black" panose="020B0A04020102020204" pitchFamily="34" charset="0"/>
              </a:rPr>
              <a:t>男人</a:t>
            </a:r>
            <a:endParaRPr lang="ca-ES" sz="4000" dirty="0">
              <a:solidFill>
                <a:schemeClr val="bg1">
                  <a:lumMod val="6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439920" y="5044435"/>
            <a:ext cx="24609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z-Cyrl-AZ" sz="4000" dirty="0">
                <a:solidFill>
                  <a:schemeClr val="bg1">
                    <a:lumMod val="65000"/>
                  </a:schemeClr>
                </a:solidFill>
                <a:latin typeface="Arial Black" panose="020B0A04020102020204" pitchFamily="34" charset="0"/>
              </a:rPr>
              <a:t>чоловік</a:t>
            </a:r>
            <a:endParaRPr lang="ca-ES" sz="4000" dirty="0">
              <a:solidFill>
                <a:schemeClr val="bg1">
                  <a:lumMod val="6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4" name="QuadreDeText 23"/>
          <p:cNvSpPr txBox="1"/>
          <p:nvPr/>
        </p:nvSpPr>
        <p:spPr>
          <a:xfrm>
            <a:off x="3692720" y="2524698"/>
            <a:ext cx="4764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6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home</a:t>
            </a:r>
            <a:endParaRPr lang="ca-ES" sz="96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9439920" y="2675194"/>
            <a:ext cx="18517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4000" dirty="0" err="1">
                <a:solidFill>
                  <a:schemeClr val="bg1">
                    <a:lumMod val="6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човек</a:t>
            </a:r>
            <a:endParaRPr lang="ca-ES" sz="4000" dirty="0">
              <a:solidFill>
                <a:schemeClr val="bg1">
                  <a:lumMod val="6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486570" y="5116688"/>
            <a:ext cx="15231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4000" b="1" dirty="0" err="1">
                <a:solidFill>
                  <a:schemeClr val="bg1">
                    <a:lumMod val="65000"/>
                  </a:schemeClr>
                </a:solidFill>
                <a:latin typeface="Arial Black" panose="020B0A04020102020204" pitchFamily="34" charset="0"/>
              </a:rPr>
              <a:t>mies</a:t>
            </a:r>
            <a:endParaRPr lang="ca-ES" sz="4000" b="1" dirty="0">
              <a:solidFill>
                <a:schemeClr val="bg1">
                  <a:lumMod val="6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1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t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51" y="489038"/>
            <a:ext cx="1950720" cy="195072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142342" y="350900"/>
            <a:ext cx="8737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b="1" dirty="0" smtClean="0">
                <a:solidFill>
                  <a:srgbClr val="507C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Luis </a:t>
            </a:r>
            <a:r>
              <a:rPr lang="pt-BR" sz="3200" b="1" dirty="0" err="1" smtClean="0">
                <a:solidFill>
                  <a:srgbClr val="507C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Bonino</a:t>
            </a:r>
            <a:endParaRPr lang="pt-BR" sz="3200" b="1" dirty="0" smtClean="0">
              <a:solidFill>
                <a:srgbClr val="507C8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i="1" dirty="0" err="1">
                <a:latin typeface="Arial" panose="020B0604020202020204" pitchFamily="34" charset="0"/>
                <a:cs typeface="Arial" panose="020B0604020202020204" pitchFamily="34" charset="0"/>
              </a:rPr>
              <a:t>Masculinidad</a:t>
            </a:r>
            <a:r>
              <a:rPr lang="pt-BR" i="1" dirty="0">
                <a:latin typeface="Arial" panose="020B0604020202020204" pitchFamily="34" charset="0"/>
                <a:cs typeface="Arial" panose="020B0604020202020204" pitchFamily="34" charset="0"/>
              </a:rPr>
              <a:t> hegemónica e </a:t>
            </a:r>
            <a:r>
              <a:rPr lang="pt-BR" i="1" dirty="0" err="1">
                <a:latin typeface="Arial" panose="020B0604020202020204" pitchFamily="34" charset="0"/>
                <a:cs typeface="Arial" panose="020B0604020202020204" pitchFamily="34" charset="0"/>
              </a:rPr>
              <a:t>identidad</a:t>
            </a:r>
            <a:r>
              <a:rPr lang="pt-BR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i="1" dirty="0" smtClean="0">
                <a:latin typeface="Arial" panose="020B0604020202020204" pitchFamily="34" charset="0"/>
                <a:cs typeface="Arial" panose="020B0604020202020204" pitchFamily="34" charset="0"/>
              </a:rPr>
              <a:t>masculina.</a:t>
            </a:r>
            <a:endParaRPr lang="pt-BR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35085" y="1559228"/>
            <a:ext cx="827314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err="1" smtClean="0">
                <a:solidFill>
                  <a:srgbClr val="507C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Susan</a:t>
            </a:r>
            <a:r>
              <a:rPr lang="es-ES" sz="3200" b="1" dirty="0" smtClean="0">
                <a:solidFill>
                  <a:srgbClr val="507C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200" b="1" dirty="0" err="1" smtClean="0">
                <a:solidFill>
                  <a:srgbClr val="507C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Faludi</a:t>
            </a:r>
            <a:endParaRPr lang="es-ES" sz="3200" b="1" dirty="0" smtClean="0">
              <a:solidFill>
                <a:srgbClr val="507C8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Reacción. La guerra no declarada contra la mujer </a:t>
            </a:r>
            <a:r>
              <a:rPr lang="es-ES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moderna</a:t>
            </a:r>
            <a:r>
              <a:rPr lang="es-E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a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142342" y="2703653"/>
            <a:ext cx="443411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smtClean="0">
                <a:solidFill>
                  <a:srgbClr val="507C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Michael </a:t>
            </a:r>
            <a:r>
              <a:rPr lang="es-ES" sz="3200" b="1" dirty="0" err="1" smtClean="0">
                <a:solidFill>
                  <a:srgbClr val="507C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Flood</a:t>
            </a:r>
            <a:endParaRPr lang="es-ES" sz="3200" b="1" dirty="0" smtClean="0">
              <a:solidFill>
                <a:srgbClr val="507C8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a-ES" i="1" dirty="0" err="1">
                <a:latin typeface="Arial" panose="020B0604020202020204" pitchFamily="34" charset="0"/>
                <a:cs typeface="Arial" panose="020B0604020202020204" pitchFamily="34" charset="0"/>
              </a:rPr>
              <a:t>Backlash</a:t>
            </a:r>
            <a:r>
              <a:rPr lang="ca-ES" i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ca-ES" i="1" dirty="0" err="1">
                <a:latin typeface="Arial" panose="020B0604020202020204" pitchFamily="34" charset="0"/>
                <a:cs typeface="Arial" panose="020B0604020202020204" pitchFamily="34" charset="0"/>
              </a:rPr>
              <a:t>angry</a:t>
            </a:r>
            <a:r>
              <a:rPr lang="ca-ES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i="1" dirty="0" err="1">
                <a:latin typeface="Arial" panose="020B0604020202020204" pitchFamily="34" charset="0"/>
                <a:cs typeface="Arial" panose="020B0604020202020204" pitchFamily="34" charset="0"/>
              </a:rPr>
              <a:t>men´s</a:t>
            </a:r>
            <a:r>
              <a:rPr lang="ca-ES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i="1" dirty="0" err="1">
                <a:latin typeface="Arial" panose="020B0604020202020204" pitchFamily="34" charset="0"/>
                <a:cs typeface="Arial" panose="020B0604020202020204" pitchFamily="34" charset="0"/>
              </a:rPr>
              <a:t>movement</a:t>
            </a:r>
            <a:endParaRPr lang="ca-E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106056" y="4984356"/>
            <a:ext cx="896983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smtClean="0">
                <a:solidFill>
                  <a:srgbClr val="507C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Hilario Sáez</a:t>
            </a:r>
          </a:p>
          <a:p>
            <a:r>
              <a:rPr lang="es-ES" i="1" dirty="0">
                <a:latin typeface="Arial" panose="020B0604020202020204" pitchFamily="34" charset="0"/>
                <a:cs typeface="Arial" panose="020B0604020202020204" pitchFamily="34" charset="0"/>
              </a:rPr>
              <a:t>El sistema de discursos sociales de los hombres andaluces sobre las masculinidades. </a:t>
            </a:r>
            <a:endParaRPr lang="ca-E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120571" y="3824893"/>
            <a:ext cx="80264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smtClean="0">
                <a:solidFill>
                  <a:srgbClr val="507C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Michael </a:t>
            </a:r>
            <a:r>
              <a:rPr lang="es-ES" sz="3200" b="1" dirty="0" err="1" smtClean="0">
                <a:solidFill>
                  <a:srgbClr val="507C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Kimmel</a:t>
            </a:r>
            <a:endParaRPr lang="es-ES" sz="3200" b="1" dirty="0" smtClean="0">
              <a:solidFill>
                <a:srgbClr val="507C8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i="1" dirty="0">
                <a:latin typeface="Arial" panose="020B0604020202020204" pitchFamily="34" charset="0"/>
                <a:cs typeface="Arial" panose="020B0604020202020204" pitchFamily="34" charset="0"/>
              </a:rPr>
              <a:t>Hombres blancos enfadados. La masculinidad al final de una </a:t>
            </a:r>
            <a:r>
              <a:rPr lang="es-ES" i="1" dirty="0" smtClean="0">
                <a:latin typeface="Arial" panose="020B0604020202020204" pitchFamily="34" charset="0"/>
                <a:cs typeface="Arial" panose="020B0604020202020204" pitchFamily="34" charset="0"/>
              </a:rPr>
              <a:t>era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a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24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xàgon 6"/>
          <p:cNvSpPr/>
          <p:nvPr/>
        </p:nvSpPr>
        <p:spPr>
          <a:xfrm>
            <a:off x="3183852" y="957689"/>
            <a:ext cx="1620000" cy="1620000"/>
          </a:xfrm>
          <a:prstGeom prst="hexagon">
            <a:avLst/>
          </a:prstGeom>
          <a:noFill/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7" name="Hexàgon 16"/>
          <p:cNvSpPr/>
          <p:nvPr/>
        </p:nvSpPr>
        <p:spPr>
          <a:xfrm>
            <a:off x="1834148" y="1796922"/>
            <a:ext cx="1620000" cy="1620000"/>
          </a:xfrm>
          <a:prstGeom prst="hexagon">
            <a:avLst/>
          </a:prstGeom>
          <a:blipFill dpi="0"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9" name="Hexàgon 18"/>
          <p:cNvSpPr/>
          <p:nvPr/>
        </p:nvSpPr>
        <p:spPr>
          <a:xfrm>
            <a:off x="4524242" y="3556247"/>
            <a:ext cx="1620000" cy="1620000"/>
          </a:xfrm>
          <a:prstGeom prst="hexagon">
            <a:avLst/>
          </a:prstGeom>
          <a:blipFill dpi="0"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Hexàgon 8"/>
          <p:cNvSpPr/>
          <p:nvPr/>
        </p:nvSpPr>
        <p:spPr>
          <a:xfrm>
            <a:off x="4524242" y="1796922"/>
            <a:ext cx="1620000" cy="1620000"/>
          </a:xfrm>
          <a:prstGeom prst="hexagon">
            <a:avLst/>
          </a:prstGeom>
          <a:noFill/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Hexàgon 9"/>
          <p:cNvSpPr/>
          <p:nvPr/>
        </p:nvSpPr>
        <p:spPr>
          <a:xfrm>
            <a:off x="3183852" y="2717014"/>
            <a:ext cx="1620000" cy="1620000"/>
          </a:xfrm>
          <a:prstGeom prst="hexagon">
            <a:avLst/>
          </a:prstGeom>
          <a:solidFill>
            <a:srgbClr val="507C89"/>
          </a:solidFill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Hexàgon 11"/>
          <p:cNvSpPr/>
          <p:nvPr/>
        </p:nvSpPr>
        <p:spPr>
          <a:xfrm>
            <a:off x="1834148" y="3571569"/>
            <a:ext cx="1620000" cy="1620000"/>
          </a:xfrm>
          <a:prstGeom prst="hexagon">
            <a:avLst/>
          </a:prstGeom>
          <a:noFill/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Hexàgon 12"/>
          <p:cNvSpPr/>
          <p:nvPr/>
        </p:nvSpPr>
        <p:spPr>
          <a:xfrm>
            <a:off x="3183852" y="4455460"/>
            <a:ext cx="1620000" cy="1620000"/>
          </a:xfrm>
          <a:prstGeom prst="hexagon">
            <a:avLst/>
          </a:prstGeom>
          <a:noFill/>
          <a:ln>
            <a:solidFill>
              <a:srgbClr val="507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3" name="Agrupa 2"/>
          <p:cNvGrpSpPr/>
          <p:nvPr/>
        </p:nvGrpSpPr>
        <p:grpSpPr>
          <a:xfrm>
            <a:off x="5873946" y="2626431"/>
            <a:ext cx="7200000" cy="1620000"/>
            <a:chOff x="5621332" y="371168"/>
            <a:chExt cx="7200000" cy="1620000"/>
          </a:xfrm>
        </p:grpSpPr>
        <p:sp>
          <p:nvSpPr>
            <p:cNvPr id="6" name="Hexàgon 5"/>
            <p:cNvSpPr/>
            <p:nvPr/>
          </p:nvSpPr>
          <p:spPr>
            <a:xfrm>
              <a:off x="5621332" y="371168"/>
              <a:ext cx="7200000" cy="1620000"/>
            </a:xfrm>
            <a:prstGeom prst="hexagon">
              <a:avLst/>
            </a:prstGeom>
            <a:solidFill>
              <a:srgbClr val="507C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" name="QuadreDeText 1"/>
            <p:cNvSpPr txBox="1"/>
            <p:nvPr/>
          </p:nvSpPr>
          <p:spPr>
            <a:xfrm>
              <a:off x="5843386" y="664018"/>
              <a:ext cx="687097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a-ES" sz="3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Marc</a:t>
              </a:r>
              <a:r>
                <a:rPr lang="ca-ES" sz="3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3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analític:</a:t>
              </a:r>
            </a:p>
            <a:p>
              <a:r>
                <a:rPr lang="ca-ES" sz="3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EVMC 2021</a:t>
              </a:r>
            </a:p>
          </p:txBody>
        </p:sp>
      </p:grpSp>
      <p:sp>
        <p:nvSpPr>
          <p:cNvPr id="15" name="Hexàgon 14"/>
          <p:cNvSpPr/>
          <p:nvPr/>
        </p:nvSpPr>
        <p:spPr>
          <a:xfrm>
            <a:off x="-497840" y="2626431"/>
            <a:ext cx="2602284" cy="1620000"/>
          </a:xfrm>
          <a:prstGeom prst="hexagon">
            <a:avLst/>
          </a:prstGeom>
          <a:solidFill>
            <a:srgbClr val="507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6273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3"/>
          <p:cNvSpPr txBox="1"/>
          <p:nvPr/>
        </p:nvSpPr>
        <p:spPr>
          <a:xfrm>
            <a:off x="391146" y="1109240"/>
            <a:ext cx="449394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Enquesta</a:t>
            </a:r>
          </a:p>
          <a:p>
            <a:r>
              <a:rPr lang="ca-ES" sz="48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ca-ES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 violències masclistes</a:t>
            </a:r>
          </a:p>
          <a:p>
            <a:r>
              <a:rPr lang="ca-ES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Catalunya</a:t>
            </a:r>
          </a:p>
        </p:txBody>
      </p:sp>
      <p:grpSp>
        <p:nvGrpSpPr>
          <p:cNvPr id="59" name="Agrupa 58"/>
          <p:cNvGrpSpPr/>
          <p:nvPr/>
        </p:nvGrpSpPr>
        <p:grpSpPr>
          <a:xfrm>
            <a:off x="391146" y="4358259"/>
            <a:ext cx="1392900" cy="1392900"/>
            <a:chOff x="4769169" y="4414194"/>
            <a:chExt cx="1392900" cy="1392900"/>
          </a:xfrm>
        </p:grpSpPr>
        <p:sp>
          <p:nvSpPr>
            <p:cNvPr id="43" name="Google Shape;426;p23"/>
            <p:cNvSpPr/>
            <p:nvPr/>
          </p:nvSpPr>
          <p:spPr>
            <a:xfrm>
              <a:off x="4769169" y="4414194"/>
              <a:ext cx="1392900" cy="13929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6" name="QuadreDeText 55"/>
            <p:cNvSpPr txBox="1"/>
            <p:nvPr/>
          </p:nvSpPr>
          <p:spPr>
            <a:xfrm>
              <a:off x="4898765" y="4818256"/>
              <a:ext cx="11337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a-ES" sz="3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2010</a:t>
              </a:r>
              <a:endParaRPr lang="ca-E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0" name="Agrupa 59"/>
          <p:cNvGrpSpPr/>
          <p:nvPr/>
        </p:nvGrpSpPr>
        <p:grpSpPr>
          <a:xfrm>
            <a:off x="2225264" y="4358259"/>
            <a:ext cx="1392900" cy="1392900"/>
            <a:chOff x="7079669" y="4414194"/>
            <a:chExt cx="1392900" cy="1392900"/>
          </a:xfrm>
        </p:grpSpPr>
        <p:sp>
          <p:nvSpPr>
            <p:cNvPr id="44" name="Google Shape;427;p23"/>
            <p:cNvSpPr/>
            <p:nvPr/>
          </p:nvSpPr>
          <p:spPr>
            <a:xfrm>
              <a:off x="7079669" y="4414194"/>
              <a:ext cx="1392900" cy="13929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7228533" y="4818255"/>
              <a:ext cx="109517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ca-ES" sz="3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2016</a:t>
              </a:r>
              <a:endParaRPr lang="ca-E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2" name="Agrupa 61"/>
          <p:cNvGrpSpPr/>
          <p:nvPr/>
        </p:nvGrpSpPr>
        <p:grpSpPr>
          <a:xfrm>
            <a:off x="4059382" y="4358259"/>
            <a:ext cx="1392900" cy="1392900"/>
            <a:chOff x="7079669" y="4414194"/>
            <a:chExt cx="1392900" cy="1392900"/>
          </a:xfrm>
        </p:grpSpPr>
        <p:sp>
          <p:nvSpPr>
            <p:cNvPr id="63" name="Google Shape;427;p23"/>
            <p:cNvSpPr/>
            <p:nvPr/>
          </p:nvSpPr>
          <p:spPr>
            <a:xfrm>
              <a:off x="7079669" y="4414194"/>
              <a:ext cx="1392900" cy="1392900"/>
            </a:xfrm>
            <a:prstGeom prst="ellipse">
              <a:avLst/>
            </a:prstGeom>
            <a:solidFill>
              <a:srgbClr val="507C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7228533" y="4818255"/>
              <a:ext cx="109517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ca-ES" sz="3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2021</a:t>
              </a:r>
              <a:endParaRPr lang="ca-E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4" name="Gràfic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405883"/>
              </p:ext>
            </p:extLst>
          </p:nvPr>
        </p:nvGraphicFramePr>
        <p:xfrm>
          <a:off x="6947438" y="1690667"/>
          <a:ext cx="5244562" cy="439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7870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2325</TotalTime>
  <Words>955</Words>
  <Application>Microsoft Office PowerPoint</Application>
  <PresentationFormat>Pantalla panoràmica</PresentationFormat>
  <Paragraphs>238</Paragraphs>
  <Slides>25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7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25</vt:i4>
      </vt:variant>
    </vt:vector>
  </HeadingPairs>
  <TitlesOfParts>
    <vt:vector size="33" baseType="lpstr">
      <vt:lpstr>맑은 고딕</vt:lpstr>
      <vt:lpstr>Arial</vt:lpstr>
      <vt:lpstr>Arial Black</vt:lpstr>
      <vt:lpstr>Calibri</vt:lpstr>
      <vt:lpstr>Fira Sans</vt:lpstr>
      <vt:lpstr>Fira Sans Extra Condensed</vt:lpstr>
      <vt:lpstr>Merriweather</vt:lpstr>
      <vt:lpstr>Tema de l'Office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 del PowerPoint</dc:title>
  <dc:creator>Sergio Mosteiro Molina</dc:creator>
  <cp:lastModifiedBy>Sergio Mosteiro Molina</cp:lastModifiedBy>
  <cp:revision>164</cp:revision>
  <cp:lastPrinted>2023-11-28T09:32:53Z</cp:lastPrinted>
  <dcterms:created xsi:type="dcterms:W3CDTF">2023-11-10T11:20:10Z</dcterms:created>
  <dcterms:modified xsi:type="dcterms:W3CDTF">2023-11-29T14:20:23Z</dcterms:modified>
</cp:coreProperties>
</file>